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8" r:id="rId1"/>
  </p:sldMasterIdLst>
  <p:notesMasterIdLst>
    <p:notesMasterId r:id="rId64"/>
  </p:notesMasterIdLst>
  <p:sldIdLst>
    <p:sldId id="256" r:id="rId2"/>
    <p:sldId id="258" r:id="rId3"/>
    <p:sldId id="257" r:id="rId4"/>
    <p:sldId id="289" r:id="rId5"/>
    <p:sldId id="1007" r:id="rId6"/>
    <p:sldId id="1009" r:id="rId7"/>
    <p:sldId id="1114" r:id="rId8"/>
    <p:sldId id="1008" r:id="rId9"/>
    <p:sldId id="1092" r:id="rId10"/>
    <p:sldId id="1068" r:id="rId11"/>
    <p:sldId id="1094" r:id="rId12"/>
    <p:sldId id="1093" r:id="rId13"/>
    <p:sldId id="1095" r:id="rId14"/>
    <p:sldId id="1097" r:id="rId15"/>
    <p:sldId id="1098" r:id="rId16"/>
    <p:sldId id="280" r:id="rId17"/>
    <p:sldId id="1099" r:id="rId18"/>
    <p:sldId id="1096" r:id="rId19"/>
    <p:sldId id="1103" r:id="rId20"/>
    <p:sldId id="1100" r:id="rId21"/>
    <p:sldId id="1102" r:id="rId22"/>
    <p:sldId id="1101" r:id="rId23"/>
    <p:sldId id="1115" r:id="rId24"/>
    <p:sldId id="1104" r:id="rId25"/>
    <p:sldId id="1116" r:id="rId26"/>
    <p:sldId id="1117" r:id="rId27"/>
    <p:sldId id="1105" r:id="rId28"/>
    <p:sldId id="1106" r:id="rId29"/>
    <p:sldId id="1107" r:id="rId30"/>
    <p:sldId id="1118" r:id="rId31"/>
    <p:sldId id="1109" r:id="rId32"/>
    <p:sldId id="1110" r:id="rId33"/>
    <p:sldId id="911" r:id="rId34"/>
    <p:sldId id="1111" r:id="rId35"/>
    <p:sldId id="1112" r:id="rId36"/>
    <p:sldId id="1113" r:id="rId37"/>
    <p:sldId id="259" r:id="rId38"/>
    <p:sldId id="261" r:id="rId39"/>
    <p:sldId id="270" r:id="rId40"/>
    <p:sldId id="272" r:id="rId41"/>
    <p:sldId id="284" r:id="rId42"/>
    <p:sldId id="273" r:id="rId43"/>
    <p:sldId id="274" r:id="rId44"/>
    <p:sldId id="286" r:id="rId45"/>
    <p:sldId id="275" r:id="rId46"/>
    <p:sldId id="277" r:id="rId47"/>
    <p:sldId id="288" r:id="rId48"/>
    <p:sldId id="293" r:id="rId49"/>
    <p:sldId id="641" r:id="rId50"/>
    <p:sldId id="260" r:id="rId51"/>
    <p:sldId id="295" r:id="rId52"/>
    <p:sldId id="296" r:id="rId53"/>
    <p:sldId id="287" r:id="rId54"/>
    <p:sldId id="558" r:id="rId55"/>
    <p:sldId id="634" r:id="rId56"/>
    <p:sldId id="639" r:id="rId57"/>
    <p:sldId id="555" r:id="rId58"/>
    <p:sldId id="556" r:id="rId59"/>
    <p:sldId id="640" r:id="rId60"/>
    <p:sldId id="290" r:id="rId61"/>
    <p:sldId id="291" r:id="rId62"/>
    <p:sldId id="292" r:id="rId6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26"/>
    <p:restoredTop sz="96381"/>
  </p:normalViewPr>
  <p:slideViewPr>
    <p:cSldViewPr snapToGrid="0" snapToObjects="1">
      <p:cViewPr varScale="1">
        <p:scale>
          <a:sx n="126" d="100"/>
          <a:sy n="126" d="100"/>
        </p:scale>
        <p:origin x="208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CB4442-20A5-4D3C-AC53-15DF03BA786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885FFCE8-CCED-4668-9E25-BDE2BBBEDB18}">
      <dgm:prSet phldrT="[Tekst]" custT="1"/>
      <dgm:spPr>
        <a:xfrm>
          <a:off x="4136" y="1051395"/>
          <a:ext cx="1120593" cy="882242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800" b="1" dirty="0" err="1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eind</a:t>
          </a:r>
          <a:r>
            <a:rPr lang="en-US" sz="800" b="1" dirty="0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dirty="0" err="1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december</a:t>
          </a:r>
          <a:endParaRPr lang="en-US" sz="800" b="1" dirty="0">
            <a:solidFill>
              <a:srgbClr val="C00000"/>
            </a:solidFill>
            <a:latin typeface="Aptos" panose="02110004020202020204"/>
            <a:ea typeface="+mn-ea"/>
            <a:cs typeface="+mn-cs"/>
          </a:endParaRPr>
        </a:p>
        <a:p>
          <a:pPr>
            <a:buNone/>
          </a:pPr>
          <a:r>
            <a:rPr lang="en-US" sz="800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goedkeuring</a:t>
          </a: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akkoorden</a:t>
          </a: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en</a:t>
          </a: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overeenkomsten</a:t>
          </a: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door VC </a:t>
          </a:r>
          <a:r>
            <a:rPr lang="en-US" sz="800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en</a:t>
          </a: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AR</a:t>
          </a:r>
        </a:p>
      </dgm:t>
    </dgm:pt>
    <dgm:pt modelId="{0A0D0003-119E-4163-9879-58DF33D3E99C}" type="parTrans" cxnId="{DE692493-B8F2-4075-A675-F71BA2EAA1A3}">
      <dgm:prSet/>
      <dgm:spPr/>
      <dgm:t>
        <a:bodyPr/>
        <a:lstStyle/>
        <a:p>
          <a:endParaRPr lang="en-US" b="1"/>
        </a:p>
      </dgm:t>
    </dgm:pt>
    <dgm:pt modelId="{49F846C0-9CF0-424A-A613-4C1B9C6F3A1D}" type="sibTrans" cxnId="{DE692493-B8F2-4075-A675-F71BA2EAA1A3}">
      <dgm:prSet/>
      <dgm:spPr/>
      <dgm:t>
        <a:bodyPr/>
        <a:lstStyle/>
        <a:p>
          <a:endParaRPr lang="en-US" b="1"/>
        </a:p>
      </dgm:t>
    </dgm:pt>
    <dgm:pt modelId="{D4E4C4A1-D0F4-4BA2-9AE3-DE4573C97655}">
      <dgm:prSet phldrT="[Tekst]" custT="1"/>
      <dgm:spPr>
        <a:xfrm>
          <a:off x="1507862" y="421924"/>
          <a:ext cx="957829" cy="47891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Index </a:t>
          </a:r>
          <a:r>
            <a:rPr lang="en-US" sz="800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toegekend</a:t>
          </a:r>
          <a:endParaRPr lang="en-US" sz="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  <a:p>
          <a:pPr>
            <a:buNone/>
          </a:pPr>
          <a:endParaRPr lang="en-US" sz="6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4630A1E0-05E4-4A24-86A0-39AF8D6E7940}" type="parTrans" cxnId="{EA5AD49E-C1D0-448C-ABC5-3B6C40DE2DEC}">
      <dgm:prSet/>
      <dgm:spPr>
        <a:xfrm rot="17684909">
          <a:off x="858700" y="1065216"/>
          <a:ext cx="915191" cy="23466"/>
        </a:xfrm>
        <a:noFill/>
        <a:ln w="12700" cap="flat" cmpd="sng" algn="ctr">
          <a:solidFill>
            <a:srgbClr val="156082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979C051C-5895-4C52-8E97-A5157DB991C2}" type="sibTrans" cxnId="{EA5AD49E-C1D0-448C-ABC5-3B6C40DE2DEC}">
      <dgm:prSet/>
      <dgm:spPr/>
      <dgm:t>
        <a:bodyPr/>
        <a:lstStyle/>
        <a:p>
          <a:endParaRPr lang="en-US" b="1"/>
        </a:p>
      </dgm:t>
    </dgm:pt>
    <dgm:pt modelId="{522D5F5E-6859-4EC4-B7A0-939066CFC52C}">
      <dgm:prSet phldrT="[Tekst]" custT="1"/>
      <dgm:spPr>
        <a:xfrm>
          <a:off x="2848824" y="274222"/>
          <a:ext cx="1007570" cy="774319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800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voorleggen</a:t>
          </a: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individuele</a:t>
          </a: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zorgverleners</a:t>
          </a:r>
          <a:endParaRPr lang="en-US" sz="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  <a:p>
          <a:pPr>
            <a:buNone/>
          </a:pPr>
          <a:endParaRPr lang="en-US" sz="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3BF8CB73-C076-4DFF-A095-AEE51D7661DD}" type="parTrans" cxnId="{79C6C13F-AFA6-4A3C-9255-FF4B6FD3BA72}">
      <dgm:prSet/>
      <dgm:spPr>
        <a:xfrm>
          <a:off x="2465692" y="649648"/>
          <a:ext cx="383131" cy="23466"/>
        </a:xfr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B96FB164-FE34-4D85-B0B8-609A833FF275}" type="sibTrans" cxnId="{79C6C13F-AFA6-4A3C-9255-FF4B6FD3BA72}">
      <dgm:prSet/>
      <dgm:spPr/>
      <dgm:t>
        <a:bodyPr/>
        <a:lstStyle/>
        <a:p>
          <a:endParaRPr lang="en-US" b="1"/>
        </a:p>
      </dgm:t>
    </dgm:pt>
    <dgm:pt modelId="{A74CBD83-DAE8-4F4E-9817-CEFEF956E6A2}">
      <dgm:prSet phldrT="[Tekst]" custT="1"/>
      <dgm:spPr>
        <a:xfrm>
          <a:off x="1507862" y="2084195"/>
          <a:ext cx="957829" cy="47891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Geen index</a:t>
          </a:r>
        </a:p>
      </dgm:t>
    </dgm:pt>
    <dgm:pt modelId="{D9A68063-6502-4667-A61E-5C029BA1599A}" type="parTrans" cxnId="{6FE6A27B-D26D-4E32-A169-4995DBEC8CF5}">
      <dgm:prSet/>
      <dgm:spPr>
        <a:xfrm rot="3915091">
          <a:off x="858700" y="1896351"/>
          <a:ext cx="915191" cy="23466"/>
        </a:xfrm>
        <a:noFill/>
        <a:ln w="12700" cap="flat" cmpd="sng" algn="ctr">
          <a:solidFill>
            <a:srgbClr val="156082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5B039766-F906-4346-BF0E-FA2DA0545E7C}" type="sibTrans" cxnId="{6FE6A27B-D26D-4E32-A169-4995DBEC8CF5}">
      <dgm:prSet/>
      <dgm:spPr/>
      <dgm:t>
        <a:bodyPr/>
        <a:lstStyle/>
        <a:p>
          <a:endParaRPr lang="en-US" b="1"/>
        </a:p>
      </dgm:t>
    </dgm:pt>
    <dgm:pt modelId="{91D267D4-0252-4373-BD1D-854A6EF4B131}">
      <dgm:prSet custT="1"/>
      <dgm:spPr>
        <a:xfrm>
          <a:off x="4189786" y="1395755"/>
          <a:ext cx="957829" cy="47891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800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indien</a:t>
          </a: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OK</a:t>
          </a:r>
        </a:p>
      </dgm:t>
    </dgm:pt>
    <dgm:pt modelId="{48692EBA-551B-404C-B97F-36DCB2B9D929}" type="parTrans" cxnId="{F54119D6-6529-4B66-94B8-F28955440E22}">
      <dgm:prSet/>
      <dgm:spPr>
        <a:xfrm rot="17945813">
          <a:off x="3604284" y="1967699"/>
          <a:ext cx="787870" cy="23466"/>
        </a:xfr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EA91991C-9499-4C3D-9870-4E78508DA84D}" type="sibTrans" cxnId="{F54119D6-6529-4B66-94B8-F28955440E22}">
      <dgm:prSet/>
      <dgm:spPr/>
      <dgm:t>
        <a:bodyPr/>
        <a:lstStyle/>
        <a:p>
          <a:endParaRPr lang="en-US" b="1"/>
        </a:p>
      </dgm:t>
    </dgm:pt>
    <dgm:pt modelId="{578C201F-B14D-4CF5-83FA-0B51367BE9D2}">
      <dgm:prSet custT="1"/>
      <dgm:spPr>
        <a:xfrm>
          <a:off x="4189786" y="2772635"/>
          <a:ext cx="957829" cy="47891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800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indien</a:t>
          </a: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NOK</a:t>
          </a:r>
        </a:p>
      </dgm:t>
    </dgm:pt>
    <dgm:pt modelId="{2DECA674-1862-4547-8D5C-A0AB40B941A2}" type="parTrans" cxnId="{F0BE3905-191C-4B78-9723-1E2670A3CB36}">
      <dgm:prSet/>
      <dgm:spPr>
        <a:xfrm rot="3654187">
          <a:off x="3604284" y="2656139"/>
          <a:ext cx="787870" cy="23466"/>
        </a:xfr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E6E01F16-38E6-42F3-895E-E10FD7422140}" type="sibTrans" cxnId="{F0BE3905-191C-4B78-9723-1E2670A3CB36}">
      <dgm:prSet/>
      <dgm:spPr/>
      <dgm:t>
        <a:bodyPr/>
        <a:lstStyle/>
        <a:p>
          <a:endParaRPr lang="en-US" b="1"/>
        </a:p>
      </dgm:t>
    </dgm:pt>
    <dgm:pt modelId="{5489E94E-08A6-40A6-9700-79A2C8475C0D}">
      <dgm:prSet phldrT="[Tekst]" custT="1"/>
      <dgm:spPr>
        <a:xfrm>
          <a:off x="2848824" y="2084195"/>
          <a:ext cx="957829" cy="47891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800" b="1" dirty="0" err="1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eind</a:t>
          </a:r>
          <a:r>
            <a:rPr lang="en-US" sz="800" b="1" dirty="0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dirty="0" err="1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januari</a:t>
          </a:r>
          <a:endParaRPr lang="en-US" sz="800" b="1" dirty="0">
            <a:solidFill>
              <a:srgbClr val="C00000"/>
            </a:solidFill>
            <a:latin typeface="Aptos" panose="02110004020202020204"/>
            <a:ea typeface="+mn-ea"/>
            <a:cs typeface="+mn-cs"/>
          </a:endParaRPr>
        </a:p>
        <a:p>
          <a:pPr>
            <a:buNone/>
          </a:pP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document VC</a:t>
          </a:r>
        </a:p>
      </dgm:t>
    </dgm:pt>
    <dgm:pt modelId="{7AC52151-9103-4ABB-A9CD-9FD61D81E200}" type="sibTrans" cxnId="{584EF987-FB2C-4902-A0C3-FB142ECCFB8D}">
      <dgm:prSet/>
      <dgm:spPr/>
      <dgm:t>
        <a:bodyPr/>
        <a:lstStyle/>
        <a:p>
          <a:endParaRPr lang="en-US" b="1"/>
        </a:p>
      </dgm:t>
    </dgm:pt>
    <dgm:pt modelId="{12C1A37C-DA4B-44CD-A8D9-53AA9A79F10A}" type="parTrans" cxnId="{584EF987-FB2C-4902-A0C3-FB142ECCFB8D}">
      <dgm:prSet/>
      <dgm:spPr>
        <a:xfrm>
          <a:off x="2465692" y="2311919"/>
          <a:ext cx="383131" cy="23466"/>
        </a:xfr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80078BEF-EA89-402E-AF99-8E38C46C61BF}">
      <dgm:prSet custT="1"/>
      <dgm:spPr>
        <a:xfrm>
          <a:off x="5530747" y="2772635"/>
          <a:ext cx="957829" cy="47891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800" b="1" dirty="0" err="1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eind</a:t>
          </a:r>
          <a:r>
            <a:rPr lang="en-US" sz="800" b="1" dirty="0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dirty="0" err="1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februari</a:t>
          </a:r>
          <a:r>
            <a:rPr lang="en-US" sz="800" b="1" dirty="0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document minister</a:t>
          </a:r>
        </a:p>
      </dgm:t>
    </dgm:pt>
    <dgm:pt modelId="{105B7182-8A7A-4834-945A-0B413EFC954A}" type="parTrans" cxnId="{3C646B1F-EAA0-47F7-ACF5-9162792A7A61}">
      <dgm:prSet/>
      <dgm:spPr>
        <a:xfrm>
          <a:off x="5147616" y="3000359"/>
          <a:ext cx="383131" cy="23466"/>
        </a:xfr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FF5C1930-EE9E-4B97-BECD-B1F9616589C4}" type="sibTrans" cxnId="{3C646B1F-EAA0-47F7-ACF5-9162792A7A61}">
      <dgm:prSet/>
      <dgm:spPr/>
      <dgm:t>
        <a:bodyPr/>
        <a:lstStyle/>
        <a:p>
          <a:endParaRPr lang="en-US" b="1"/>
        </a:p>
      </dgm:t>
    </dgm:pt>
    <dgm:pt modelId="{2AF7D08A-76B6-4E6F-843A-CE26CB4380EF}">
      <dgm:prSet/>
      <dgm:spPr>
        <a:xfrm>
          <a:off x="8212671" y="2497259"/>
          <a:ext cx="957829" cy="47891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voorleggen</a:t>
          </a:r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individuele</a:t>
          </a:r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zorgverleners</a:t>
          </a:r>
          <a:endParaRPr lang="en-US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292A656E-8F78-4206-9A30-3C8E3944BABA}" type="parTrans" cxnId="{3AF10B6C-DBB9-4BAE-834C-F372B37A1E51}">
      <dgm:prSet/>
      <dgm:spPr>
        <a:xfrm>
          <a:off x="7829539" y="2724983"/>
          <a:ext cx="383131" cy="23466"/>
        </a:xfr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88DA1323-1590-4862-B47C-80378A408F2D}" type="sibTrans" cxnId="{3AF10B6C-DBB9-4BAE-834C-F372B37A1E51}">
      <dgm:prSet/>
      <dgm:spPr/>
      <dgm:t>
        <a:bodyPr/>
        <a:lstStyle/>
        <a:p>
          <a:endParaRPr lang="en-US" b="1"/>
        </a:p>
      </dgm:t>
    </dgm:pt>
    <dgm:pt modelId="{96477330-87D6-450F-961B-D35BC3535E17}">
      <dgm:prSet/>
      <dgm:spPr>
        <a:xfrm>
          <a:off x="9553633" y="2221883"/>
          <a:ext cx="957829" cy="47891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&gt;60% = OK</a:t>
          </a:r>
        </a:p>
        <a:p>
          <a:pPr>
            <a:buNone/>
          </a:pPr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Index </a:t>
          </a:r>
          <a:r>
            <a:rPr lang="en-US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wordt</a:t>
          </a:r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toegekend</a:t>
          </a:r>
          <a:endParaRPr lang="en-US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223E87E2-ED7F-4B2A-BF26-D8B8C8069D4B}" type="parTrans" cxnId="{B94CF097-24B1-4268-9BB3-C1E55B9A8E8D}">
      <dgm:prSet/>
      <dgm:spPr>
        <a:xfrm rot="19457599">
          <a:off x="9126153" y="2587295"/>
          <a:ext cx="471828" cy="23466"/>
        </a:xfr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0CB48607-5FDD-47C7-A255-F5F76C1F6345}" type="sibTrans" cxnId="{B94CF097-24B1-4268-9BB3-C1E55B9A8E8D}">
      <dgm:prSet/>
      <dgm:spPr/>
      <dgm:t>
        <a:bodyPr/>
        <a:lstStyle/>
        <a:p>
          <a:endParaRPr lang="en-US" b="1"/>
        </a:p>
      </dgm:t>
    </dgm:pt>
    <dgm:pt modelId="{8E4D45FC-C4B0-4BA3-A9EE-A33D81000809}">
      <dgm:prSet/>
      <dgm:spPr>
        <a:xfrm>
          <a:off x="9553633" y="2772635"/>
          <a:ext cx="957829" cy="47891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&lt;60% = Koning </a:t>
          </a:r>
          <a:r>
            <a:rPr lang="en-US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bepaalt</a:t>
          </a:r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maximumtarieven</a:t>
          </a:r>
          <a:endParaRPr lang="en-US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129BA34D-FB42-47E2-BE27-9CC81219D333}" type="parTrans" cxnId="{7BDD3472-955C-41EC-989C-522CEF094587}">
      <dgm:prSet/>
      <dgm:spPr>
        <a:xfrm rot="2142401">
          <a:off x="9126153" y="2862671"/>
          <a:ext cx="471828" cy="23466"/>
        </a:xfr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A74E9907-9283-413C-B773-74C410AF354D}" type="sibTrans" cxnId="{7BDD3472-955C-41EC-989C-522CEF094587}">
      <dgm:prSet/>
      <dgm:spPr/>
      <dgm:t>
        <a:bodyPr/>
        <a:lstStyle/>
        <a:p>
          <a:endParaRPr lang="en-US" b="1"/>
        </a:p>
      </dgm:t>
    </dgm:pt>
    <dgm:pt modelId="{700FE74D-2DD6-4FEE-8C4A-0C539A01BA07}">
      <dgm:prSet custT="1"/>
      <dgm:spPr>
        <a:xfrm>
          <a:off x="5530747" y="1395755"/>
          <a:ext cx="957829" cy="47891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800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voorleggen</a:t>
          </a: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individuele</a:t>
          </a: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zorgverleners</a:t>
          </a:r>
          <a:endParaRPr lang="en-US" sz="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10CDF172-CA9F-4CD4-B5DC-785BE3CFFA0C}" type="parTrans" cxnId="{A67A70D7-96C7-496B-B2B5-1B59536854B5}">
      <dgm:prSet/>
      <dgm:spPr>
        <a:xfrm>
          <a:off x="5147616" y="1623479"/>
          <a:ext cx="383131" cy="23466"/>
        </a:xfr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056B6B81-F7C3-46A1-B043-6A2F80DDE64E}" type="sibTrans" cxnId="{A67A70D7-96C7-496B-B2B5-1B59536854B5}">
      <dgm:prSet/>
      <dgm:spPr/>
      <dgm:t>
        <a:bodyPr/>
        <a:lstStyle/>
        <a:p>
          <a:endParaRPr lang="en-US" b="1"/>
        </a:p>
      </dgm:t>
    </dgm:pt>
    <dgm:pt modelId="{BC496504-3164-4777-AF1D-22039B76DE15}">
      <dgm:prSet custT="1"/>
      <dgm:spPr>
        <a:xfrm>
          <a:off x="6871709" y="1120378"/>
          <a:ext cx="957829" cy="47891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&gt;60% = OK</a:t>
          </a:r>
        </a:p>
      </dgm:t>
    </dgm:pt>
    <dgm:pt modelId="{88C4D17D-868D-460F-BD85-FC0ECD606B14}" type="parTrans" cxnId="{9CEDD94B-84C0-4211-9B31-AB6812D64209}">
      <dgm:prSet/>
      <dgm:spPr>
        <a:xfrm rot="19457599">
          <a:off x="6444229" y="1485791"/>
          <a:ext cx="471828" cy="23466"/>
        </a:xfr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C58E0DA9-540B-41CC-AC03-AE74C721F021}" type="sibTrans" cxnId="{9CEDD94B-84C0-4211-9B31-AB6812D64209}">
      <dgm:prSet/>
      <dgm:spPr/>
      <dgm:t>
        <a:bodyPr/>
        <a:lstStyle/>
        <a:p>
          <a:endParaRPr lang="en-US" b="1"/>
        </a:p>
      </dgm:t>
    </dgm:pt>
    <dgm:pt modelId="{85EF83F2-4EFE-4DD2-B5E8-AB4028156F0F}">
      <dgm:prSet custT="1"/>
      <dgm:spPr>
        <a:xfrm>
          <a:off x="6871709" y="1671131"/>
          <a:ext cx="957829" cy="47891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&lt;60% = NOK</a:t>
          </a:r>
        </a:p>
      </dgm:t>
    </dgm:pt>
    <dgm:pt modelId="{7CB534AD-AD74-4007-84BA-1872E876CEE1}" type="parTrans" cxnId="{788968FF-A24D-4DF7-BEEE-1838FEAD8BE1}">
      <dgm:prSet/>
      <dgm:spPr>
        <a:xfrm rot="2142401">
          <a:off x="6444229" y="1761167"/>
          <a:ext cx="471828" cy="23466"/>
        </a:xfr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091C45FE-F706-4E85-8949-624577511712}" type="sibTrans" cxnId="{788968FF-A24D-4DF7-BEEE-1838FEAD8BE1}">
      <dgm:prSet/>
      <dgm:spPr/>
      <dgm:t>
        <a:bodyPr/>
        <a:lstStyle/>
        <a:p>
          <a:endParaRPr lang="en-US" b="1"/>
        </a:p>
      </dgm:t>
    </dgm:pt>
    <dgm:pt modelId="{C0A024BD-5525-46CB-A23B-2ADBC43E171D}">
      <dgm:prSet/>
      <dgm:spPr>
        <a:xfrm>
          <a:off x="4239526" y="146548"/>
          <a:ext cx="957829" cy="47891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&gt;60% = OK</a:t>
          </a:r>
        </a:p>
      </dgm:t>
    </dgm:pt>
    <dgm:pt modelId="{D5B8AC3B-8E81-4531-B608-10EA623CFD7F}" type="parTrans" cxnId="{3C045226-1751-44D8-B70A-5F9FE004FE46}">
      <dgm:prSet/>
      <dgm:spPr>
        <a:xfrm rot="19457599">
          <a:off x="3812046" y="511960"/>
          <a:ext cx="471828" cy="23466"/>
        </a:xfr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FC9295F9-FFE8-420E-8704-22A787D5F79D}" type="sibTrans" cxnId="{3C045226-1751-44D8-B70A-5F9FE004FE46}">
      <dgm:prSet/>
      <dgm:spPr/>
      <dgm:t>
        <a:bodyPr/>
        <a:lstStyle/>
        <a:p>
          <a:endParaRPr lang="en-US" b="1"/>
        </a:p>
      </dgm:t>
    </dgm:pt>
    <dgm:pt modelId="{C7E8484B-D132-4533-963E-4B2788746C86}">
      <dgm:prSet/>
      <dgm:spPr>
        <a:xfrm>
          <a:off x="4239526" y="697300"/>
          <a:ext cx="957829" cy="47891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&lt;60% </a:t>
          </a:r>
        </a:p>
      </dgm:t>
    </dgm:pt>
    <dgm:pt modelId="{354163D0-FE29-46A9-BBD7-B620F58559FE}" type="parTrans" cxnId="{0F70F8A3-FFCC-422D-9F70-9D3FD24F326B}">
      <dgm:prSet/>
      <dgm:spPr>
        <a:xfrm rot="2142401">
          <a:off x="3812046" y="787336"/>
          <a:ext cx="471828" cy="23466"/>
        </a:xfr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 b="1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gm:t>
    </dgm:pt>
    <dgm:pt modelId="{036F9EA4-0206-4457-9766-E01E5F371B4D}" type="sibTrans" cxnId="{0F70F8A3-FFCC-422D-9F70-9D3FD24F326B}">
      <dgm:prSet/>
      <dgm:spPr/>
      <dgm:t>
        <a:bodyPr/>
        <a:lstStyle/>
        <a:p>
          <a:endParaRPr lang="en-US" b="1"/>
        </a:p>
      </dgm:t>
    </dgm:pt>
    <dgm:pt modelId="{2D6DE050-0690-4BAB-A3A5-5761FC70A624}">
      <dgm:prSet custT="1"/>
      <dgm:spPr/>
      <dgm:t>
        <a:bodyPr/>
        <a:lstStyle/>
        <a:p>
          <a:r>
            <a:rPr lang="en-US" sz="800" b="1" dirty="0" err="1">
              <a:latin typeface="Aptos" panose="020B0004020202020204" pitchFamily="34" charset="0"/>
            </a:rPr>
            <a:t>Indien</a:t>
          </a:r>
          <a:r>
            <a:rPr lang="en-US" sz="800" b="1" dirty="0">
              <a:latin typeface="Aptos" panose="020B0004020202020204" pitchFamily="34" charset="0"/>
            </a:rPr>
            <a:t> NOK</a:t>
          </a:r>
        </a:p>
      </dgm:t>
    </dgm:pt>
    <dgm:pt modelId="{C532CB54-11DF-4A53-9594-8FA44604AE52}" type="parTrans" cxnId="{E4C31907-E400-4433-B6E3-66AC7B09ED4A}">
      <dgm:prSet/>
      <dgm:spPr/>
      <dgm:t>
        <a:bodyPr/>
        <a:lstStyle/>
        <a:p>
          <a:endParaRPr lang="en-US"/>
        </a:p>
      </dgm:t>
    </dgm:pt>
    <dgm:pt modelId="{7FC1054D-0D18-4D78-8023-80EAF9EE6A53}" type="sibTrans" cxnId="{E4C31907-E400-4433-B6E3-66AC7B09ED4A}">
      <dgm:prSet/>
      <dgm:spPr/>
      <dgm:t>
        <a:bodyPr/>
        <a:lstStyle/>
        <a:p>
          <a:endParaRPr lang="en-US"/>
        </a:p>
      </dgm:t>
    </dgm:pt>
    <dgm:pt modelId="{8D2A7830-7696-4B5C-9BB2-EE40EF67C3D4}">
      <dgm:prSet custT="1"/>
      <dgm:spPr/>
      <dgm:t>
        <a:bodyPr/>
        <a:lstStyle/>
        <a:p>
          <a:r>
            <a:rPr lang="en-US" sz="800" b="1" dirty="0"/>
            <a:t>Koning </a:t>
          </a:r>
          <a:r>
            <a:rPr lang="en-US" sz="800" b="1" dirty="0" err="1"/>
            <a:t>bepaalt</a:t>
          </a:r>
          <a:r>
            <a:rPr lang="en-US" sz="800" b="1" dirty="0"/>
            <a:t> </a:t>
          </a:r>
          <a:r>
            <a:rPr lang="en-US" sz="800" b="1" dirty="0" err="1"/>
            <a:t>maximumtarieven</a:t>
          </a:r>
          <a:endParaRPr lang="en-US" sz="800" b="1" dirty="0"/>
        </a:p>
      </dgm:t>
    </dgm:pt>
    <dgm:pt modelId="{1FA43688-DCA4-44F7-92C9-C0AA225D7AA4}" type="parTrans" cxnId="{E27EE691-F987-40B4-A2A5-34152A42F9DE}">
      <dgm:prSet/>
      <dgm:spPr/>
      <dgm:t>
        <a:bodyPr/>
        <a:lstStyle/>
        <a:p>
          <a:endParaRPr lang="en-US"/>
        </a:p>
      </dgm:t>
    </dgm:pt>
    <dgm:pt modelId="{0FBCF04F-BB74-4890-96FC-82CF7E18B086}" type="sibTrans" cxnId="{E27EE691-F987-40B4-A2A5-34152A42F9DE}">
      <dgm:prSet/>
      <dgm:spPr/>
      <dgm:t>
        <a:bodyPr/>
        <a:lstStyle/>
        <a:p>
          <a:endParaRPr lang="en-US"/>
        </a:p>
      </dgm:t>
    </dgm:pt>
    <dgm:pt modelId="{001B4493-C88A-4E49-B8EC-3FDFA04D5BDD}">
      <dgm:prSet custT="1"/>
      <dgm:spPr/>
      <dgm:t>
        <a:bodyPr/>
        <a:lstStyle/>
        <a:p>
          <a:r>
            <a:rPr lang="en-US" sz="800" b="1" dirty="0"/>
            <a:t>Index </a:t>
          </a:r>
          <a:r>
            <a:rPr lang="en-US" sz="800" b="1" dirty="0" err="1"/>
            <a:t>wordt</a:t>
          </a:r>
          <a:r>
            <a:rPr lang="en-US" sz="800" b="1" dirty="0"/>
            <a:t>  </a:t>
          </a:r>
          <a:r>
            <a:rPr lang="en-US" sz="800" b="1" dirty="0" err="1"/>
            <a:t>ingehouden</a:t>
          </a:r>
          <a:endParaRPr lang="en-US" sz="800" b="1" dirty="0"/>
        </a:p>
      </dgm:t>
    </dgm:pt>
    <dgm:pt modelId="{1FB91AE0-200B-4E21-9551-029F16E13FC0}" type="parTrans" cxnId="{016CBF8C-7ECE-414C-BB8D-AF3EA0806E4F}">
      <dgm:prSet/>
      <dgm:spPr/>
      <dgm:t>
        <a:bodyPr/>
        <a:lstStyle/>
        <a:p>
          <a:endParaRPr lang="en-US"/>
        </a:p>
      </dgm:t>
    </dgm:pt>
    <dgm:pt modelId="{B8198ECE-A929-4DC3-8400-AF3CF248790A}" type="sibTrans" cxnId="{016CBF8C-7ECE-414C-BB8D-AF3EA0806E4F}">
      <dgm:prSet/>
      <dgm:spPr/>
      <dgm:t>
        <a:bodyPr/>
        <a:lstStyle/>
        <a:p>
          <a:endParaRPr lang="en-US"/>
        </a:p>
      </dgm:t>
    </dgm:pt>
    <dgm:pt modelId="{6FEE14CC-946E-4AA7-B80B-535F67525FA5}">
      <dgm:prSet custT="1"/>
      <dgm:spPr/>
      <dgm:t>
        <a:bodyPr/>
        <a:lstStyle/>
        <a:p>
          <a:r>
            <a:rPr lang="en-US" sz="800" b="1" dirty="0"/>
            <a:t>Index </a:t>
          </a:r>
          <a:r>
            <a:rPr lang="en-US" sz="800" b="1" dirty="0" err="1"/>
            <a:t>wordt</a:t>
          </a:r>
          <a:r>
            <a:rPr lang="en-US" sz="800" b="1" dirty="0"/>
            <a:t> </a:t>
          </a:r>
          <a:r>
            <a:rPr lang="en-US" sz="800" b="1" dirty="0" err="1"/>
            <a:t>toegekend</a:t>
          </a:r>
          <a:endParaRPr lang="en-US" sz="800" b="1" dirty="0"/>
        </a:p>
      </dgm:t>
    </dgm:pt>
    <dgm:pt modelId="{D5BE4FFB-1935-4AF9-ADB6-F7E642181786}" type="parTrans" cxnId="{93012429-B8FF-47A5-84BB-66F812CF36EE}">
      <dgm:prSet/>
      <dgm:spPr/>
      <dgm:t>
        <a:bodyPr/>
        <a:lstStyle/>
        <a:p>
          <a:endParaRPr lang="en-US"/>
        </a:p>
      </dgm:t>
    </dgm:pt>
    <dgm:pt modelId="{98F4A66D-0DF5-4690-8FD0-4F8F693A4DE1}" type="sibTrans" cxnId="{93012429-B8FF-47A5-84BB-66F812CF36EE}">
      <dgm:prSet/>
      <dgm:spPr/>
      <dgm:t>
        <a:bodyPr/>
        <a:lstStyle/>
        <a:p>
          <a:endParaRPr lang="en-US"/>
        </a:p>
      </dgm:t>
    </dgm:pt>
    <dgm:pt modelId="{F109B1E3-159F-4549-B1F3-33E78ED4A858}">
      <dgm:prSet custT="1"/>
      <dgm:spPr/>
      <dgm:t>
        <a:bodyPr/>
        <a:lstStyle/>
        <a:p>
          <a:r>
            <a:rPr lang="en-US" sz="800" b="1" dirty="0"/>
            <a:t>Koning </a:t>
          </a:r>
          <a:r>
            <a:rPr lang="en-US" sz="800" b="1" dirty="0" err="1"/>
            <a:t>bepaalt</a:t>
          </a:r>
          <a:r>
            <a:rPr lang="en-US" sz="800" b="1" dirty="0"/>
            <a:t> </a:t>
          </a:r>
          <a:r>
            <a:rPr lang="en-US" sz="800" b="1" dirty="0" err="1"/>
            <a:t>maximumtarieven</a:t>
          </a:r>
          <a:endParaRPr lang="en-US" sz="800" b="1" dirty="0"/>
        </a:p>
      </dgm:t>
    </dgm:pt>
    <dgm:pt modelId="{B64C0973-ACF6-45C2-9C1B-5C131357F4A4}" type="parTrans" cxnId="{F7B1854B-D7E2-423E-BBB7-77BA4CB07FDF}">
      <dgm:prSet/>
      <dgm:spPr/>
      <dgm:t>
        <a:bodyPr/>
        <a:lstStyle/>
        <a:p>
          <a:endParaRPr lang="en-US"/>
        </a:p>
      </dgm:t>
    </dgm:pt>
    <dgm:pt modelId="{3CFF348C-B78C-482A-AFE6-C559F5BAAB1A}" type="sibTrans" cxnId="{F7B1854B-D7E2-423E-BBB7-77BA4CB07FDF}">
      <dgm:prSet/>
      <dgm:spPr/>
      <dgm:t>
        <a:bodyPr/>
        <a:lstStyle/>
        <a:p>
          <a:endParaRPr lang="en-US"/>
        </a:p>
      </dgm:t>
    </dgm:pt>
    <dgm:pt modelId="{6A3AEFFD-DF27-45FE-AAE7-15978010A73B}">
      <dgm:prSet custT="1"/>
      <dgm:spPr/>
      <dgm:t>
        <a:bodyPr/>
        <a:lstStyle/>
        <a:p>
          <a:r>
            <a:rPr lang="en-US" sz="1000" b="1" dirty="0" err="1"/>
            <a:t>Indien</a:t>
          </a:r>
          <a:r>
            <a:rPr lang="en-US" sz="1000" b="1" dirty="0"/>
            <a:t> OK</a:t>
          </a:r>
        </a:p>
      </dgm:t>
    </dgm:pt>
    <dgm:pt modelId="{BB3970B9-7E3C-47D1-9097-D3F1E6C959E3}" type="parTrans" cxnId="{00AD5C36-9130-4A2E-BCB8-321D2356608A}">
      <dgm:prSet/>
      <dgm:spPr/>
      <dgm:t>
        <a:bodyPr/>
        <a:lstStyle/>
        <a:p>
          <a:endParaRPr lang="en-US"/>
        </a:p>
      </dgm:t>
    </dgm:pt>
    <dgm:pt modelId="{A2C5B7A2-9FA5-4FB9-B393-F88DA40CC5CE}" type="sibTrans" cxnId="{00AD5C36-9130-4A2E-BCB8-321D2356608A}">
      <dgm:prSet/>
      <dgm:spPr/>
      <dgm:t>
        <a:bodyPr/>
        <a:lstStyle/>
        <a:p>
          <a:endParaRPr lang="en-US"/>
        </a:p>
      </dgm:t>
    </dgm:pt>
    <dgm:pt modelId="{3E99A51A-ACF3-406A-88F0-63EC89150654}" type="pres">
      <dgm:prSet presAssocID="{FBCB4442-20A5-4D3C-AC53-15DF03BA786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CC94583-19F5-4017-8BDB-4292BFEB04C0}" type="pres">
      <dgm:prSet presAssocID="{885FFCE8-CCED-4668-9E25-BDE2BBBEDB18}" presName="root1" presStyleCnt="0"/>
      <dgm:spPr/>
    </dgm:pt>
    <dgm:pt modelId="{572F88A0-9D7C-4D50-91B5-2089DFA5DDD4}" type="pres">
      <dgm:prSet presAssocID="{885FFCE8-CCED-4668-9E25-BDE2BBBEDB18}" presName="LevelOneTextNode" presStyleLbl="node0" presStyleIdx="0" presStyleCnt="1" custScaleX="116993" custScaleY="184217">
        <dgm:presLayoutVars>
          <dgm:chPref val="3"/>
        </dgm:presLayoutVars>
      </dgm:prSet>
      <dgm:spPr/>
    </dgm:pt>
    <dgm:pt modelId="{D086951B-7DE5-4F81-AE06-5C63DF39DB6E}" type="pres">
      <dgm:prSet presAssocID="{885FFCE8-CCED-4668-9E25-BDE2BBBEDB18}" presName="level2hierChild" presStyleCnt="0"/>
      <dgm:spPr/>
    </dgm:pt>
    <dgm:pt modelId="{738E016A-BA84-4D1C-929E-6CB4084FF5CF}" type="pres">
      <dgm:prSet presAssocID="{BB3970B9-7E3C-47D1-9097-D3F1E6C959E3}" presName="conn2-1" presStyleLbl="parChTrans1D2" presStyleIdx="0" presStyleCnt="2"/>
      <dgm:spPr/>
    </dgm:pt>
    <dgm:pt modelId="{1821A722-B1FA-4040-A898-431783C16872}" type="pres">
      <dgm:prSet presAssocID="{BB3970B9-7E3C-47D1-9097-D3F1E6C959E3}" presName="connTx" presStyleLbl="parChTrans1D2" presStyleIdx="0" presStyleCnt="2"/>
      <dgm:spPr/>
    </dgm:pt>
    <dgm:pt modelId="{54F54F4D-E525-4037-96D9-ABA5E50F138B}" type="pres">
      <dgm:prSet presAssocID="{6A3AEFFD-DF27-45FE-AAE7-15978010A73B}" presName="root2" presStyleCnt="0"/>
      <dgm:spPr/>
    </dgm:pt>
    <dgm:pt modelId="{FBCBDC6F-AFBA-4803-8B54-306DEF4FAD44}" type="pres">
      <dgm:prSet presAssocID="{6A3AEFFD-DF27-45FE-AAE7-15978010A73B}" presName="LevelTwoTextNode" presStyleLbl="node2" presStyleIdx="0" presStyleCnt="2">
        <dgm:presLayoutVars>
          <dgm:chPref val="3"/>
        </dgm:presLayoutVars>
      </dgm:prSet>
      <dgm:spPr/>
    </dgm:pt>
    <dgm:pt modelId="{62DE4FF2-1CD1-4FA5-9697-A8FA9A7034C6}" type="pres">
      <dgm:prSet presAssocID="{6A3AEFFD-DF27-45FE-AAE7-15978010A73B}" presName="level3hierChild" presStyleCnt="0"/>
      <dgm:spPr/>
    </dgm:pt>
    <dgm:pt modelId="{D64C76BD-073D-4BB7-8167-AEDF7BE7E3F3}" type="pres">
      <dgm:prSet presAssocID="{4630A1E0-05E4-4A24-86A0-39AF8D6E7940}" presName="conn2-1" presStyleLbl="parChTrans1D3" presStyleIdx="0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915191" y="11733"/>
              </a:lnTo>
            </a:path>
          </a:pathLst>
        </a:custGeom>
      </dgm:spPr>
    </dgm:pt>
    <dgm:pt modelId="{164A2BA4-3221-49A4-A250-A516F5139C43}" type="pres">
      <dgm:prSet presAssocID="{4630A1E0-05E4-4A24-86A0-39AF8D6E7940}" presName="connTx" presStyleLbl="parChTrans1D3" presStyleIdx="0" presStyleCnt="2"/>
      <dgm:spPr/>
    </dgm:pt>
    <dgm:pt modelId="{022B5338-5326-4B09-A12E-A114D0441979}" type="pres">
      <dgm:prSet presAssocID="{D4E4C4A1-D0F4-4BA2-9AE3-DE4573C97655}" presName="root2" presStyleCnt="0"/>
      <dgm:spPr/>
    </dgm:pt>
    <dgm:pt modelId="{DB4435A0-5D02-43B2-AC30-CF25C17A3A26}" type="pres">
      <dgm:prSet presAssocID="{D4E4C4A1-D0F4-4BA2-9AE3-DE4573C97655}" presName="LevelTwoTextNode" presStyleLbl="node3" presStyleIdx="0" presStyleCnt="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7EBD1046-C37B-4DC7-B23D-ABC708DE9345}" type="pres">
      <dgm:prSet presAssocID="{D4E4C4A1-D0F4-4BA2-9AE3-DE4573C97655}" presName="level3hierChild" presStyleCnt="0"/>
      <dgm:spPr/>
    </dgm:pt>
    <dgm:pt modelId="{1E614795-C6F0-4106-B020-72DE48524DF6}" type="pres">
      <dgm:prSet presAssocID="{3BF8CB73-C076-4DFF-A095-AEE51D7661DD}" presName="conn2-1" presStyleLbl="parChTrans1D4" presStyleIdx="0" presStyleCnt="17"/>
      <dgm:spPr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383131" y="11733"/>
              </a:lnTo>
            </a:path>
          </a:pathLst>
        </a:custGeom>
      </dgm:spPr>
    </dgm:pt>
    <dgm:pt modelId="{5BE0D4F0-240B-4CFC-8114-77163CDBD827}" type="pres">
      <dgm:prSet presAssocID="{3BF8CB73-C076-4DFF-A095-AEE51D7661DD}" presName="connTx" presStyleLbl="parChTrans1D4" presStyleIdx="0" presStyleCnt="17"/>
      <dgm:spPr/>
    </dgm:pt>
    <dgm:pt modelId="{D56782C4-8822-4E57-922E-C65D2156DCED}" type="pres">
      <dgm:prSet presAssocID="{522D5F5E-6859-4EC4-B7A0-939066CFC52C}" presName="root2" presStyleCnt="0"/>
      <dgm:spPr/>
    </dgm:pt>
    <dgm:pt modelId="{F8623D79-14CE-4D89-8CD6-4D80F561C4DC}" type="pres">
      <dgm:prSet presAssocID="{522D5F5E-6859-4EC4-B7A0-939066CFC52C}" presName="LevelTwoTextNode" presStyleLbl="node4" presStyleIdx="0" presStyleCnt="17" custScaleX="105193" custScaleY="16168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96B2F7CE-3FEE-4D4D-A66E-FE6297B0E880}" type="pres">
      <dgm:prSet presAssocID="{522D5F5E-6859-4EC4-B7A0-939066CFC52C}" presName="level3hierChild" presStyleCnt="0"/>
      <dgm:spPr/>
    </dgm:pt>
    <dgm:pt modelId="{1B378D9E-B295-4FBE-9642-687559D20237}" type="pres">
      <dgm:prSet presAssocID="{D5B8AC3B-8E81-4531-B608-10EA623CFD7F}" presName="conn2-1" presStyleLbl="parChTrans1D4" presStyleIdx="1" presStyleCnt="17"/>
      <dgm:spPr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471828" y="11733"/>
              </a:lnTo>
            </a:path>
          </a:pathLst>
        </a:custGeom>
      </dgm:spPr>
    </dgm:pt>
    <dgm:pt modelId="{B7F99DE6-254D-4181-8E44-7EEBA123AD8F}" type="pres">
      <dgm:prSet presAssocID="{D5B8AC3B-8E81-4531-B608-10EA623CFD7F}" presName="connTx" presStyleLbl="parChTrans1D4" presStyleIdx="1" presStyleCnt="17"/>
      <dgm:spPr/>
    </dgm:pt>
    <dgm:pt modelId="{EDFDF070-25FE-4EB7-877F-A7F66118428B}" type="pres">
      <dgm:prSet presAssocID="{C0A024BD-5525-46CB-A23B-2ADBC43E171D}" presName="root2" presStyleCnt="0"/>
      <dgm:spPr/>
    </dgm:pt>
    <dgm:pt modelId="{1F5933BD-24A5-44BF-94FB-95070CA77829}" type="pres">
      <dgm:prSet presAssocID="{C0A024BD-5525-46CB-A23B-2ADBC43E171D}" presName="LevelTwoTextNode" presStyleLbl="node4" presStyleIdx="1" presStyleCnt="1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F29408C0-EC0A-4C3E-8394-67798DFF54AA}" type="pres">
      <dgm:prSet presAssocID="{C0A024BD-5525-46CB-A23B-2ADBC43E171D}" presName="level3hierChild" presStyleCnt="0"/>
      <dgm:spPr/>
    </dgm:pt>
    <dgm:pt modelId="{923BC46F-6687-420C-801A-26461E319E99}" type="pres">
      <dgm:prSet presAssocID="{354163D0-FE29-46A9-BBD7-B620F58559FE}" presName="conn2-1" presStyleLbl="parChTrans1D4" presStyleIdx="2" presStyleCnt="17"/>
      <dgm:spPr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471828" y="11733"/>
              </a:lnTo>
            </a:path>
          </a:pathLst>
        </a:custGeom>
      </dgm:spPr>
    </dgm:pt>
    <dgm:pt modelId="{3C9CA2E3-45F4-45DD-B35C-30973E143F7F}" type="pres">
      <dgm:prSet presAssocID="{354163D0-FE29-46A9-BBD7-B620F58559FE}" presName="connTx" presStyleLbl="parChTrans1D4" presStyleIdx="2" presStyleCnt="17"/>
      <dgm:spPr/>
    </dgm:pt>
    <dgm:pt modelId="{363A36EC-879C-40E8-A6C2-FE3326B5433C}" type="pres">
      <dgm:prSet presAssocID="{C7E8484B-D132-4533-963E-4B2788746C86}" presName="root2" presStyleCnt="0"/>
      <dgm:spPr/>
    </dgm:pt>
    <dgm:pt modelId="{E557CCAD-3EE1-43E3-AA30-A941CE65C6D0}" type="pres">
      <dgm:prSet presAssocID="{C7E8484B-D132-4533-963E-4B2788746C86}" presName="LevelTwoTextNode" presStyleLbl="node4" presStyleIdx="2" presStyleCnt="1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A8775176-8575-44D8-B629-70E8A1C72A45}" type="pres">
      <dgm:prSet presAssocID="{C7E8484B-D132-4533-963E-4B2788746C86}" presName="level3hierChild" presStyleCnt="0"/>
      <dgm:spPr/>
    </dgm:pt>
    <dgm:pt modelId="{837D4450-B291-4A7E-9394-E5404C885ACC}" type="pres">
      <dgm:prSet presAssocID="{1FB91AE0-200B-4E21-9551-029F16E13FC0}" presName="conn2-1" presStyleLbl="parChTrans1D4" presStyleIdx="3" presStyleCnt="17"/>
      <dgm:spPr/>
    </dgm:pt>
    <dgm:pt modelId="{CF4C5D31-F074-4D07-90A0-65BE83D4E59F}" type="pres">
      <dgm:prSet presAssocID="{1FB91AE0-200B-4E21-9551-029F16E13FC0}" presName="connTx" presStyleLbl="parChTrans1D4" presStyleIdx="3" presStyleCnt="17"/>
      <dgm:spPr/>
    </dgm:pt>
    <dgm:pt modelId="{E2ED0DB1-4DFE-43E8-80FD-8831B2965CEF}" type="pres">
      <dgm:prSet presAssocID="{001B4493-C88A-4E49-B8EC-3FDFA04D5BDD}" presName="root2" presStyleCnt="0"/>
      <dgm:spPr/>
    </dgm:pt>
    <dgm:pt modelId="{B0CF70BA-5E70-445B-927C-E2816E392A74}" type="pres">
      <dgm:prSet presAssocID="{001B4493-C88A-4E49-B8EC-3FDFA04D5BDD}" presName="LevelTwoTextNode" presStyleLbl="node4" presStyleIdx="3" presStyleCnt="17">
        <dgm:presLayoutVars>
          <dgm:chPref val="3"/>
        </dgm:presLayoutVars>
      </dgm:prSet>
      <dgm:spPr/>
    </dgm:pt>
    <dgm:pt modelId="{10EDE434-E86F-4E47-8A79-F3D295F32DDC}" type="pres">
      <dgm:prSet presAssocID="{001B4493-C88A-4E49-B8EC-3FDFA04D5BDD}" presName="level3hierChild" presStyleCnt="0"/>
      <dgm:spPr/>
    </dgm:pt>
    <dgm:pt modelId="{1CEB17E8-FCEE-45F0-986D-C66479C3B2AF}" type="pres">
      <dgm:prSet presAssocID="{1FA43688-DCA4-44F7-92C9-C0AA225D7AA4}" presName="conn2-1" presStyleLbl="parChTrans1D4" presStyleIdx="4" presStyleCnt="17"/>
      <dgm:spPr/>
    </dgm:pt>
    <dgm:pt modelId="{B96D3336-0E5C-49BB-99EB-9D9A72EEB6EF}" type="pres">
      <dgm:prSet presAssocID="{1FA43688-DCA4-44F7-92C9-C0AA225D7AA4}" presName="connTx" presStyleLbl="parChTrans1D4" presStyleIdx="4" presStyleCnt="17"/>
      <dgm:spPr/>
    </dgm:pt>
    <dgm:pt modelId="{3EC86D15-FE67-47A2-B3C2-B2CA2E226DA3}" type="pres">
      <dgm:prSet presAssocID="{8D2A7830-7696-4B5C-9BB2-EE40EF67C3D4}" presName="root2" presStyleCnt="0"/>
      <dgm:spPr/>
    </dgm:pt>
    <dgm:pt modelId="{95B2FA18-88B7-4714-8391-7C927F208A23}" type="pres">
      <dgm:prSet presAssocID="{8D2A7830-7696-4B5C-9BB2-EE40EF67C3D4}" presName="LevelTwoTextNode" presStyleLbl="node4" presStyleIdx="4" presStyleCnt="17">
        <dgm:presLayoutVars>
          <dgm:chPref val="3"/>
        </dgm:presLayoutVars>
      </dgm:prSet>
      <dgm:spPr/>
    </dgm:pt>
    <dgm:pt modelId="{4C45EC4B-8E91-4D44-8ECC-7E6DBCA2D264}" type="pres">
      <dgm:prSet presAssocID="{8D2A7830-7696-4B5C-9BB2-EE40EF67C3D4}" presName="level3hierChild" presStyleCnt="0"/>
      <dgm:spPr/>
    </dgm:pt>
    <dgm:pt modelId="{F393210A-8B57-40EF-9C36-B0FCE1D7802D}" type="pres">
      <dgm:prSet presAssocID="{C532CB54-11DF-4A53-9594-8FA44604AE52}" presName="conn2-1" presStyleLbl="parChTrans1D2" presStyleIdx="1" presStyleCnt="2"/>
      <dgm:spPr/>
    </dgm:pt>
    <dgm:pt modelId="{0F3ACC2E-D471-4C3F-AA09-0220DF0804E4}" type="pres">
      <dgm:prSet presAssocID="{C532CB54-11DF-4A53-9594-8FA44604AE52}" presName="connTx" presStyleLbl="parChTrans1D2" presStyleIdx="1" presStyleCnt="2"/>
      <dgm:spPr/>
    </dgm:pt>
    <dgm:pt modelId="{4FAD7E52-0499-4222-8876-DA487BB66D95}" type="pres">
      <dgm:prSet presAssocID="{2D6DE050-0690-4BAB-A3A5-5761FC70A624}" presName="root2" presStyleCnt="0"/>
      <dgm:spPr/>
    </dgm:pt>
    <dgm:pt modelId="{6D3FAA0D-662B-4F10-9165-AE173EE40D00}" type="pres">
      <dgm:prSet presAssocID="{2D6DE050-0690-4BAB-A3A5-5761FC70A624}" presName="LevelTwoTextNode" presStyleLbl="node2" presStyleIdx="1" presStyleCnt="2">
        <dgm:presLayoutVars>
          <dgm:chPref val="3"/>
        </dgm:presLayoutVars>
      </dgm:prSet>
      <dgm:spPr/>
    </dgm:pt>
    <dgm:pt modelId="{FAF1FBF8-D9E1-4953-B5F7-5F0F59753F09}" type="pres">
      <dgm:prSet presAssocID="{2D6DE050-0690-4BAB-A3A5-5761FC70A624}" presName="level3hierChild" presStyleCnt="0"/>
      <dgm:spPr/>
    </dgm:pt>
    <dgm:pt modelId="{E4BF0295-FDA3-4137-9A4E-18AF629B56AE}" type="pres">
      <dgm:prSet presAssocID="{D9A68063-6502-4667-A61E-5C029BA1599A}" presName="conn2-1" presStyleLbl="parChTrans1D3" presStyleIdx="1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915191" y="11733"/>
              </a:lnTo>
            </a:path>
          </a:pathLst>
        </a:custGeom>
      </dgm:spPr>
    </dgm:pt>
    <dgm:pt modelId="{EABD17F6-780C-4969-9AA1-627CA52D14DD}" type="pres">
      <dgm:prSet presAssocID="{D9A68063-6502-4667-A61E-5C029BA1599A}" presName="connTx" presStyleLbl="parChTrans1D3" presStyleIdx="1" presStyleCnt="2"/>
      <dgm:spPr/>
    </dgm:pt>
    <dgm:pt modelId="{9ACC9693-942C-4E3B-AF8B-5BF7CA4FD1B0}" type="pres">
      <dgm:prSet presAssocID="{A74CBD83-DAE8-4F4E-9817-CEFEF956E6A2}" presName="root2" presStyleCnt="0"/>
      <dgm:spPr/>
    </dgm:pt>
    <dgm:pt modelId="{66F92082-7FD7-41F1-A00A-C9D60AD40ABD}" type="pres">
      <dgm:prSet presAssocID="{A74CBD83-DAE8-4F4E-9817-CEFEF956E6A2}" presName="LevelTwoTextNode" presStyleLbl="node3" presStyleIdx="1" presStyleCnt="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32484732-53F3-4C66-8ED0-F4FCB2CD1C6B}" type="pres">
      <dgm:prSet presAssocID="{A74CBD83-DAE8-4F4E-9817-CEFEF956E6A2}" presName="level3hierChild" presStyleCnt="0"/>
      <dgm:spPr/>
    </dgm:pt>
    <dgm:pt modelId="{74D44A6A-E396-4A97-9251-DEE805CC6F7B}" type="pres">
      <dgm:prSet presAssocID="{12C1A37C-DA4B-44CD-A8D9-53AA9A79F10A}" presName="conn2-1" presStyleLbl="parChTrans1D4" presStyleIdx="5" presStyleCnt="17"/>
      <dgm:spPr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383131" y="11733"/>
              </a:lnTo>
            </a:path>
          </a:pathLst>
        </a:custGeom>
      </dgm:spPr>
    </dgm:pt>
    <dgm:pt modelId="{0FFDB1B4-C59F-4C85-B447-B7BE1407C8C1}" type="pres">
      <dgm:prSet presAssocID="{12C1A37C-DA4B-44CD-A8D9-53AA9A79F10A}" presName="connTx" presStyleLbl="parChTrans1D4" presStyleIdx="5" presStyleCnt="17"/>
      <dgm:spPr/>
    </dgm:pt>
    <dgm:pt modelId="{EB4D999D-E3AC-48B2-A948-41B59A4A8A6F}" type="pres">
      <dgm:prSet presAssocID="{5489E94E-08A6-40A6-9700-79A2C8475C0D}" presName="root2" presStyleCnt="0"/>
      <dgm:spPr/>
    </dgm:pt>
    <dgm:pt modelId="{6BC1D81F-FD16-48A9-B7AF-C2B5F8F8D281}" type="pres">
      <dgm:prSet presAssocID="{5489E94E-08A6-40A6-9700-79A2C8475C0D}" presName="LevelTwoTextNode" presStyleLbl="node4" presStyleIdx="5" presStyleCnt="1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C9C398E6-51B6-4840-B90D-7442C32822B0}" type="pres">
      <dgm:prSet presAssocID="{5489E94E-08A6-40A6-9700-79A2C8475C0D}" presName="level3hierChild" presStyleCnt="0"/>
      <dgm:spPr/>
    </dgm:pt>
    <dgm:pt modelId="{07305200-FCF9-46DA-B4FA-BF0F15753629}" type="pres">
      <dgm:prSet presAssocID="{48692EBA-551B-404C-B97F-36DCB2B9D929}" presName="conn2-1" presStyleLbl="parChTrans1D4" presStyleIdx="6" presStyleCnt="17"/>
      <dgm:spPr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787870" y="11733"/>
              </a:lnTo>
            </a:path>
          </a:pathLst>
        </a:custGeom>
      </dgm:spPr>
    </dgm:pt>
    <dgm:pt modelId="{595F7073-8612-442A-BDD7-255F62AA6DFD}" type="pres">
      <dgm:prSet presAssocID="{48692EBA-551B-404C-B97F-36DCB2B9D929}" presName="connTx" presStyleLbl="parChTrans1D4" presStyleIdx="6" presStyleCnt="17"/>
      <dgm:spPr/>
    </dgm:pt>
    <dgm:pt modelId="{C5814824-837B-4183-97E3-A0AFD0D7F622}" type="pres">
      <dgm:prSet presAssocID="{91D267D4-0252-4373-BD1D-854A6EF4B131}" presName="root2" presStyleCnt="0"/>
      <dgm:spPr/>
    </dgm:pt>
    <dgm:pt modelId="{5AA51D0C-AE76-487E-88C7-A6BAF4A16A74}" type="pres">
      <dgm:prSet presAssocID="{91D267D4-0252-4373-BD1D-854A6EF4B131}" presName="LevelTwoTextNode" presStyleLbl="node4" presStyleIdx="6" presStyleCnt="1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0372BDC8-DC79-4A12-AFEE-1420DC23FE5D}" type="pres">
      <dgm:prSet presAssocID="{91D267D4-0252-4373-BD1D-854A6EF4B131}" presName="level3hierChild" presStyleCnt="0"/>
      <dgm:spPr/>
    </dgm:pt>
    <dgm:pt modelId="{E5E313E9-A886-4B54-B3A7-69B369CBB140}" type="pres">
      <dgm:prSet presAssocID="{10CDF172-CA9F-4CD4-B5DC-785BE3CFFA0C}" presName="conn2-1" presStyleLbl="parChTrans1D4" presStyleIdx="7" presStyleCnt="17"/>
      <dgm:spPr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383131" y="11733"/>
              </a:lnTo>
            </a:path>
          </a:pathLst>
        </a:custGeom>
      </dgm:spPr>
    </dgm:pt>
    <dgm:pt modelId="{E6F08A55-0A25-4A0B-BAC9-F4D6778932DE}" type="pres">
      <dgm:prSet presAssocID="{10CDF172-CA9F-4CD4-B5DC-785BE3CFFA0C}" presName="connTx" presStyleLbl="parChTrans1D4" presStyleIdx="7" presStyleCnt="17"/>
      <dgm:spPr/>
    </dgm:pt>
    <dgm:pt modelId="{52CC2A97-A866-42D9-BA69-5E84FBED5566}" type="pres">
      <dgm:prSet presAssocID="{700FE74D-2DD6-4FEE-8C4A-0C539A01BA07}" presName="root2" presStyleCnt="0"/>
      <dgm:spPr/>
    </dgm:pt>
    <dgm:pt modelId="{01840F79-1807-4AD6-AF46-0152A0E040C5}" type="pres">
      <dgm:prSet presAssocID="{700FE74D-2DD6-4FEE-8C4A-0C539A01BA07}" presName="LevelTwoTextNode" presStyleLbl="node4" presStyleIdx="7" presStyleCnt="1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6465CA89-8F84-4579-BF2C-EA1A76D79F52}" type="pres">
      <dgm:prSet presAssocID="{700FE74D-2DD6-4FEE-8C4A-0C539A01BA07}" presName="level3hierChild" presStyleCnt="0"/>
      <dgm:spPr/>
    </dgm:pt>
    <dgm:pt modelId="{D43C825B-072E-4C81-B9D9-333D9AD5EAFE}" type="pres">
      <dgm:prSet presAssocID="{88C4D17D-868D-460F-BD85-FC0ECD606B14}" presName="conn2-1" presStyleLbl="parChTrans1D4" presStyleIdx="8" presStyleCnt="17"/>
      <dgm:spPr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471828" y="11733"/>
              </a:lnTo>
            </a:path>
          </a:pathLst>
        </a:custGeom>
      </dgm:spPr>
    </dgm:pt>
    <dgm:pt modelId="{2AF74DAA-0445-49A3-9ED6-A8852093A6EA}" type="pres">
      <dgm:prSet presAssocID="{88C4D17D-868D-460F-BD85-FC0ECD606B14}" presName="connTx" presStyleLbl="parChTrans1D4" presStyleIdx="8" presStyleCnt="17"/>
      <dgm:spPr/>
    </dgm:pt>
    <dgm:pt modelId="{CFDDDE50-2FBA-46C9-9305-EE5F7F9C07CA}" type="pres">
      <dgm:prSet presAssocID="{BC496504-3164-4777-AF1D-22039B76DE15}" presName="root2" presStyleCnt="0"/>
      <dgm:spPr/>
    </dgm:pt>
    <dgm:pt modelId="{35D47A24-E8DD-4230-8A5E-939EE8A24157}" type="pres">
      <dgm:prSet presAssocID="{BC496504-3164-4777-AF1D-22039B76DE15}" presName="LevelTwoTextNode" presStyleLbl="node4" presStyleIdx="8" presStyleCnt="17" custLinFactNeighborX="-1225" custLinFactNeighborY="439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B76D10CA-214C-4B9A-AAD0-D860BD6C5352}" type="pres">
      <dgm:prSet presAssocID="{BC496504-3164-4777-AF1D-22039B76DE15}" presName="level3hierChild" presStyleCnt="0"/>
      <dgm:spPr/>
    </dgm:pt>
    <dgm:pt modelId="{8F7E30AC-409F-459A-BA36-FD539FF98770}" type="pres">
      <dgm:prSet presAssocID="{D5BE4FFB-1935-4AF9-ADB6-F7E642181786}" presName="conn2-1" presStyleLbl="parChTrans1D4" presStyleIdx="9" presStyleCnt="17"/>
      <dgm:spPr/>
    </dgm:pt>
    <dgm:pt modelId="{F0452C1A-0A84-4BE3-9EA6-7CFA4D915E50}" type="pres">
      <dgm:prSet presAssocID="{D5BE4FFB-1935-4AF9-ADB6-F7E642181786}" presName="connTx" presStyleLbl="parChTrans1D4" presStyleIdx="9" presStyleCnt="17"/>
      <dgm:spPr/>
    </dgm:pt>
    <dgm:pt modelId="{A02AAC40-9754-48EB-A780-8AAE65FF4737}" type="pres">
      <dgm:prSet presAssocID="{6FEE14CC-946E-4AA7-B80B-535F67525FA5}" presName="root2" presStyleCnt="0"/>
      <dgm:spPr/>
    </dgm:pt>
    <dgm:pt modelId="{8A10B962-0551-4791-A0A2-1E6C73F17007}" type="pres">
      <dgm:prSet presAssocID="{6FEE14CC-946E-4AA7-B80B-535F67525FA5}" presName="LevelTwoTextNode" presStyleLbl="node4" presStyleIdx="9" presStyleCnt="17">
        <dgm:presLayoutVars>
          <dgm:chPref val="3"/>
        </dgm:presLayoutVars>
      </dgm:prSet>
      <dgm:spPr/>
    </dgm:pt>
    <dgm:pt modelId="{89FD0B4E-C50E-45FA-9F9D-F405D3B26D41}" type="pres">
      <dgm:prSet presAssocID="{6FEE14CC-946E-4AA7-B80B-535F67525FA5}" presName="level3hierChild" presStyleCnt="0"/>
      <dgm:spPr/>
    </dgm:pt>
    <dgm:pt modelId="{754896FD-D752-4127-A26F-C53FDA4773C2}" type="pres">
      <dgm:prSet presAssocID="{7CB534AD-AD74-4007-84BA-1872E876CEE1}" presName="conn2-1" presStyleLbl="parChTrans1D4" presStyleIdx="10" presStyleCnt="17"/>
      <dgm:spPr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471828" y="11733"/>
              </a:lnTo>
            </a:path>
          </a:pathLst>
        </a:custGeom>
      </dgm:spPr>
    </dgm:pt>
    <dgm:pt modelId="{F4AFE264-73F0-4930-A214-D0A2ED3356FD}" type="pres">
      <dgm:prSet presAssocID="{7CB534AD-AD74-4007-84BA-1872E876CEE1}" presName="connTx" presStyleLbl="parChTrans1D4" presStyleIdx="10" presStyleCnt="17"/>
      <dgm:spPr/>
    </dgm:pt>
    <dgm:pt modelId="{D89AAA48-18FC-4385-B5D6-8974192ACF0E}" type="pres">
      <dgm:prSet presAssocID="{85EF83F2-4EFE-4DD2-B5E8-AB4028156F0F}" presName="root2" presStyleCnt="0"/>
      <dgm:spPr/>
    </dgm:pt>
    <dgm:pt modelId="{7542086A-C9FF-4669-BE9D-51F418E57E2F}" type="pres">
      <dgm:prSet presAssocID="{85EF83F2-4EFE-4DD2-B5E8-AB4028156F0F}" presName="LevelTwoTextNode" presStyleLbl="node4" presStyleIdx="10" presStyleCnt="1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71755D51-E737-4158-AAA7-9AA4AC48338F}" type="pres">
      <dgm:prSet presAssocID="{85EF83F2-4EFE-4DD2-B5E8-AB4028156F0F}" presName="level3hierChild" presStyleCnt="0"/>
      <dgm:spPr/>
    </dgm:pt>
    <dgm:pt modelId="{704CCBB4-86BF-426F-97D9-1E7B1D5AE121}" type="pres">
      <dgm:prSet presAssocID="{B64C0973-ACF6-45C2-9C1B-5C131357F4A4}" presName="conn2-1" presStyleLbl="parChTrans1D4" presStyleIdx="11" presStyleCnt="17"/>
      <dgm:spPr/>
    </dgm:pt>
    <dgm:pt modelId="{FEEAB002-E179-40CD-A65B-CAA7E0082972}" type="pres">
      <dgm:prSet presAssocID="{B64C0973-ACF6-45C2-9C1B-5C131357F4A4}" presName="connTx" presStyleLbl="parChTrans1D4" presStyleIdx="11" presStyleCnt="17"/>
      <dgm:spPr/>
    </dgm:pt>
    <dgm:pt modelId="{57C7D301-3EDC-43DC-9EDD-8A56ADCE3FBE}" type="pres">
      <dgm:prSet presAssocID="{F109B1E3-159F-4549-B1F3-33E78ED4A858}" presName="root2" presStyleCnt="0"/>
      <dgm:spPr/>
    </dgm:pt>
    <dgm:pt modelId="{2EAB9419-36E9-4B08-BA08-6C859A050FFE}" type="pres">
      <dgm:prSet presAssocID="{F109B1E3-159F-4549-B1F3-33E78ED4A858}" presName="LevelTwoTextNode" presStyleLbl="node4" presStyleIdx="11" presStyleCnt="17">
        <dgm:presLayoutVars>
          <dgm:chPref val="3"/>
        </dgm:presLayoutVars>
      </dgm:prSet>
      <dgm:spPr/>
    </dgm:pt>
    <dgm:pt modelId="{8F106E6A-4991-453D-8718-D9991C515F76}" type="pres">
      <dgm:prSet presAssocID="{F109B1E3-159F-4549-B1F3-33E78ED4A858}" presName="level3hierChild" presStyleCnt="0"/>
      <dgm:spPr/>
    </dgm:pt>
    <dgm:pt modelId="{78AF9F98-6610-47E3-AF14-CFF049AEB8DF}" type="pres">
      <dgm:prSet presAssocID="{2DECA674-1862-4547-8D5C-A0AB40B941A2}" presName="conn2-1" presStyleLbl="parChTrans1D4" presStyleIdx="12" presStyleCnt="17"/>
      <dgm:spPr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787870" y="11733"/>
              </a:lnTo>
            </a:path>
          </a:pathLst>
        </a:custGeom>
      </dgm:spPr>
    </dgm:pt>
    <dgm:pt modelId="{ED0E0FF1-583D-4513-A855-088AE91F148C}" type="pres">
      <dgm:prSet presAssocID="{2DECA674-1862-4547-8D5C-A0AB40B941A2}" presName="connTx" presStyleLbl="parChTrans1D4" presStyleIdx="12" presStyleCnt="17"/>
      <dgm:spPr/>
    </dgm:pt>
    <dgm:pt modelId="{B8C1E9F7-B6DD-4764-A21B-EE6E2516EBF0}" type="pres">
      <dgm:prSet presAssocID="{578C201F-B14D-4CF5-83FA-0B51367BE9D2}" presName="root2" presStyleCnt="0"/>
      <dgm:spPr/>
    </dgm:pt>
    <dgm:pt modelId="{3820B4A8-1A1C-4535-B13C-88A3F095C459}" type="pres">
      <dgm:prSet presAssocID="{578C201F-B14D-4CF5-83FA-0B51367BE9D2}" presName="LevelTwoTextNode" presStyleLbl="node4" presStyleIdx="12" presStyleCnt="1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DE7050B1-1F9A-4AC3-ABC5-43CEDA2395C9}" type="pres">
      <dgm:prSet presAssocID="{578C201F-B14D-4CF5-83FA-0B51367BE9D2}" presName="level3hierChild" presStyleCnt="0"/>
      <dgm:spPr/>
    </dgm:pt>
    <dgm:pt modelId="{E38C9B11-4AB1-4E33-9978-F0C575BE1499}" type="pres">
      <dgm:prSet presAssocID="{105B7182-8A7A-4834-945A-0B413EFC954A}" presName="conn2-1" presStyleLbl="parChTrans1D4" presStyleIdx="13" presStyleCnt="17"/>
      <dgm:spPr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383131" y="11733"/>
              </a:lnTo>
            </a:path>
          </a:pathLst>
        </a:custGeom>
      </dgm:spPr>
    </dgm:pt>
    <dgm:pt modelId="{A563FA16-450E-4127-AE54-8188596A15EE}" type="pres">
      <dgm:prSet presAssocID="{105B7182-8A7A-4834-945A-0B413EFC954A}" presName="connTx" presStyleLbl="parChTrans1D4" presStyleIdx="13" presStyleCnt="17"/>
      <dgm:spPr/>
    </dgm:pt>
    <dgm:pt modelId="{6F436F3C-9037-41EA-9CAC-83F8099F9E24}" type="pres">
      <dgm:prSet presAssocID="{80078BEF-EA89-402E-AF99-8E38C46C61BF}" presName="root2" presStyleCnt="0"/>
      <dgm:spPr/>
    </dgm:pt>
    <dgm:pt modelId="{E79AEBC4-9BF3-4053-919B-78C6755690CB}" type="pres">
      <dgm:prSet presAssocID="{80078BEF-EA89-402E-AF99-8E38C46C61BF}" presName="LevelTwoTextNode" presStyleLbl="node4" presStyleIdx="13" presStyleCnt="1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C9692018-1BB4-42CA-8829-C6D6003F99CD}" type="pres">
      <dgm:prSet presAssocID="{80078BEF-EA89-402E-AF99-8E38C46C61BF}" presName="level3hierChild" presStyleCnt="0"/>
      <dgm:spPr/>
    </dgm:pt>
    <dgm:pt modelId="{D4D19A1A-EFDF-4F6F-B82A-6518A28447AA}" type="pres">
      <dgm:prSet presAssocID="{292A656E-8F78-4206-9A30-3C8E3944BABA}" presName="conn2-1" presStyleLbl="parChTrans1D4" presStyleIdx="14" presStyleCnt="17"/>
      <dgm:spPr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383131" y="11733"/>
              </a:lnTo>
            </a:path>
          </a:pathLst>
        </a:custGeom>
      </dgm:spPr>
    </dgm:pt>
    <dgm:pt modelId="{A17B0DD4-227B-4C16-B73B-5678757CDA3D}" type="pres">
      <dgm:prSet presAssocID="{292A656E-8F78-4206-9A30-3C8E3944BABA}" presName="connTx" presStyleLbl="parChTrans1D4" presStyleIdx="14" presStyleCnt="17"/>
      <dgm:spPr/>
    </dgm:pt>
    <dgm:pt modelId="{FA79739C-F9E0-46B9-B222-65CB5515FD08}" type="pres">
      <dgm:prSet presAssocID="{2AF7D08A-76B6-4E6F-843A-CE26CB4380EF}" presName="root2" presStyleCnt="0"/>
      <dgm:spPr/>
    </dgm:pt>
    <dgm:pt modelId="{B2BFB5E5-DAD6-44E7-BDDB-DF3DA51940D0}" type="pres">
      <dgm:prSet presAssocID="{2AF7D08A-76B6-4E6F-843A-CE26CB4380EF}" presName="LevelTwoTextNode" presStyleLbl="node4" presStyleIdx="14" presStyleCnt="1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03A014C2-9411-44E6-96A1-1C22227D977D}" type="pres">
      <dgm:prSet presAssocID="{2AF7D08A-76B6-4E6F-843A-CE26CB4380EF}" presName="level3hierChild" presStyleCnt="0"/>
      <dgm:spPr/>
    </dgm:pt>
    <dgm:pt modelId="{FEE7983F-B329-42A0-8E18-1A78AED08C6D}" type="pres">
      <dgm:prSet presAssocID="{223E87E2-ED7F-4B2A-BF26-D8B8C8069D4B}" presName="conn2-1" presStyleLbl="parChTrans1D4" presStyleIdx="15" presStyleCnt="17"/>
      <dgm:spPr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471828" y="11733"/>
              </a:lnTo>
            </a:path>
          </a:pathLst>
        </a:custGeom>
      </dgm:spPr>
    </dgm:pt>
    <dgm:pt modelId="{863B0D60-EBDC-4F66-9867-7B45863D70F4}" type="pres">
      <dgm:prSet presAssocID="{223E87E2-ED7F-4B2A-BF26-D8B8C8069D4B}" presName="connTx" presStyleLbl="parChTrans1D4" presStyleIdx="15" presStyleCnt="17"/>
      <dgm:spPr/>
    </dgm:pt>
    <dgm:pt modelId="{98F13FDD-D042-4725-BBBF-4336D263FC6C}" type="pres">
      <dgm:prSet presAssocID="{96477330-87D6-450F-961B-D35BC3535E17}" presName="root2" presStyleCnt="0"/>
      <dgm:spPr/>
    </dgm:pt>
    <dgm:pt modelId="{A320DA81-28FB-4486-B5CE-5A5C023B7D14}" type="pres">
      <dgm:prSet presAssocID="{96477330-87D6-450F-961B-D35BC3535E17}" presName="LevelTwoTextNode" presStyleLbl="node4" presStyleIdx="15" presStyleCnt="1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D0BACD28-5B06-4C47-8F9B-A8305E80D1CC}" type="pres">
      <dgm:prSet presAssocID="{96477330-87D6-450F-961B-D35BC3535E17}" presName="level3hierChild" presStyleCnt="0"/>
      <dgm:spPr/>
    </dgm:pt>
    <dgm:pt modelId="{BA7E7276-0764-41DA-929F-1C9CC8745379}" type="pres">
      <dgm:prSet presAssocID="{129BA34D-FB42-47E2-BE27-9CC81219D333}" presName="conn2-1" presStyleLbl="parChTrans1D4" presStyleIdx="16" presStyleCnt="17"/>
      <dgm:spPr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471828" y="11733"/>
              </a:lnTo>
            </a:path>
          </a:pathLst>
        </a:custGeom>
      </dgm:spPr>
    </dgm:pt>
    <dgm:pt modelId="{40495FBD-4354-4804-B8B5-DC8D095B3A2C}" type="pres">
      <dgm:prSet presAssocID="{129BA34D-FB42-47E2-BE27-9CC81219D333}" presName="connTx" presStyleLbl="parChTrans1D4" presStyleIdx="16" presStyleCnt="17"/>
      <dgm:spPr/>
    </dgm:pt>
    <dgm:pt modelId="{40F1B9D8-8CDF-481D-8FB5-B31F213CF5F4}" type="pres">
      <dgm:prSet presAssocID="{8E4D45FC-C4B0-4BA3-A9EE-A33D81000809}" presName="root2" presStyleCnt="0"/>
      <dgm:spPr/>
    </dgm:pt>
    <dgm:pt modelId="{E48506F7-E499-4EEE-9A89-6AA64AA28533}" type="pres">
      <dgm:prSet presAssocID="{8E4D45FC-C4B0-4BA3-A9EE-A33D81000809}" presName="LevelTwoTextNode" presStyleLbl="node4" presStyleIdx="16" presStyleCnt="1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</dgm:pt>
    <dgm:pt modelId="{61752A10-9F74-4E1E-B943-3464AB5AB1E7}" type="pres">
      <dgm:prSet presAssocID="{8E4D45FC-C4B0-4BA3-A9EE-A33D81000809}" presName="level3hierChild" presStyleCnt="0"/>
      <dgm:spPr/>
    </dgm:pt>
  </dgm:ptLst>
  <dgm:cxnLst>
    <dgm:cxn modelId="{EF236100-D34C-43C5-AD74-D092DE8A7D1B}" type="presOf" srcId="{1FB91AE0-200B-4E21-9551-029F16E13FC0}" destId="{CF4C5D31-F074-4D07-90A0-65BE83D4E59F}" srcOrd="1" destOrd="0" presId="urn:microsoft.com/office/officeart/2005/8/layout/hierarchy2"/>
    <dgm:cxn modelId="{BE172001-084F-48AE-923B-20F11496FB89}" type="presOf" srcId="{4630A1E0-05E4-4A24-86A0-39AF8D6E7940}" destId="{D64C76BD-073D-4BB7-8167-AEDF7BE7E3F3}" srcOrd="0" destOrd="0" presId="urn:microsoft.com/office/officeart/2005/8/layout/hierarchy2"/>
    <dgm:cxn modelId="{F0BE3905-191C-4B78-9723-1E2670A3CB36}" srcId="{5489E94E-08A6-40A6-9700-79A2C8475C0D}" destId="{578C201F-B14D-4CF5-83FA-0B51367BE9D2}" srcOrd="1" destOrd="0" parTransId="{2DECA674-1862-4547-8D5C-A0AB40B941A2}" sibTransId="{E6E01F16-38E6-42F3-895E-E10FD7422140}"/>
    <dgm:cxn modelId="{E4C31907-E400-4433-B6E3-66AC7B09ED4A}" srcId="{885FFCE8-CCED-4668-9E25-BDE2BBBEDB18}" destId="{2D6DE050-0690-4BAB-A3A5-5761FC70A624}" srcOrd="1" destOrd="0" parTransId="{C532CB54-11DF-4A53-9594-8FA44604AE52}" sibTransId="{7FC1054D-0D18-4D78-8023-80EAF9EE6A53}"/>
    <dgm:cxn modelId="{19F3871A-E825-442C-848D-3DAA0405AC76}" type="presOf" srcId="{1FA43688-DCA4-44F7-92C9-C0AA225D7AA4}" destId="{B96D3336-0E5C-49BB-99EB-9D9A72EEB6EF}" srcOrd="1" destOrd="0" presId="urn:microsoft.com/office/officeart/2005/8/layout/hierarchy2"/>
    <dgm:cxn modelId="{A161191B-7204-4691-8FA2-AC457BD5AFF9}" type="presOf" srcId="{D4E4C4A1-D0F4-4BA2-9AE3-DE4573C97655}" destId="{DB4435A0-5D02-43B2-AC30-CF25C17A3A26}" srcOrd="0" destOrd="0" presId="urn:microsoft.com/office/officeart/2005/8/layout/hierarchy2"/>
    <dgm:cxn modelId="{3C646B1F-EAA0-47F7-ACF5-9162792A7A61}" srcId="{578C201F-B14D-4CF5-83FA-0B51367BE9D2}" destId="{80078BEF-EA89-402E-AF99-8E38C46C61BF}" srcOrd="0" destOrd="0" parTransId="{105B7182-8A7A-4834-945A-0B413EFC954A}" sibTransId="{FF5C1930-EE9E-4B97-BECD-B1F9616589C4}"/>
    <dgm:cxn modelId="{6F19861F-61BD-4292-B913-B5D31A1CF19A}" type="presOf" srcId="{10CDF172-CA9F-4CD4-B5DC-785BE3CFFA0C}" destId="{E5E313E9-A886-4B54-B3A7-69B369CBB140}" srcOrd="0" destOrd="0" presId="urn:microsoft.com/office/officeart/2005/8/layout/hierarchy2"/>
    <dgm:cxn modelId="{0A880E23-539B-4BF5-B894-C3DA3488B166}" type="presOf" srcId="{292A656E-8F78-4206-9A30-3C8E3944BABA}" destId="{A17B0DD4-227B-4C16-B73B-5678757CDA3D}" srcOrd="1" destOrd="0" presId="urn:microsoft.com/office/officeart/2005/8/layout/hierarchy2"/>
    <dgm:cxn modelId="{5C178125-FDB1-40D7-B44E-3A39D503DC28}" type="presOf" srcId="{BC496504-3164-4777-AF1D-22039B76DE15}" destId="{35D47A24-E8DD-4230-8A5E-939EE8A24157}" srcOrd="0" destOrd="0" presId="urn:microsoft.com/office/officeart/2005/8/layout/hierarchy2"/>
    <dgm:cxn modelId="{3C045226-1751-44D8-B70A-5F9FE004FE46}" srcId="{522D5F5E-6859-4EC4-B7A0-939066CFC52C}" destId="{C0A024BD-5525-46CB-A23B-2ADBC43E171D}" srcOrd="0" destOrd="0" parTransId="{D5B8AC3B-8E81-4531-B608-10EA623CFD7F}" sibTransId="{FC9295F9-FFE8-420E-8704-22A787D5F79D}"/>
    <dgm:cxn modelId="{77660129-30D2-4F8D-819C-BC16FA2039A3}" type="presOf" srcId="{A74CBD83-DAE8-4F4E-9817-CEFEF956E6A2}" destId="{66F92082-7FD7-41F1-A00A-C9D60AD40ABD}" srcOrd="0" destOrd="0" presId="urn:microsoft.com/office/officeart/2005/8/layout/hierarchy2"/>
    <dgm:cxn modelId="{93012429-B8FF-47A5-84BB-66F812CF36EE}" srcId="{BC496504-3164-4777-AF1D-22039B76DE15}" destId="{6FEE14CC-946E-4AA7-B80B-535F67525FA5}" srcOrd="0" destOrd="0" parTransId="{D5BE4FFB-1935-4AF9-ADB6-F7E642181786}" sibTransId="{98F4A66D-0DF5-4690-8FD0-4F8F693A4DE1}"/>
    <dgm:cxn modelId="{7BF50D2A-FE01-46D0-A7C2-38828E07D952}" type="presOf" srcId="{88C4D17D-868D-460F-BD85-FC0ECD606B14}" destId="{2AF74DAA-0445-49A3-9ED6-A8852093A6EA}" srcOrd="1" destOrd="0" presId="urn:microsoft.com/office/officeart/2005/8/layout/hierarchy2"/>
    <dgm:cxn modelId="{86954733-F5CC-44C8-88B5-A812D2623707}" type="presOf" srcId="{223E87E2-ED7F-4B2A-BF26-D8B8C8069D4B}" destId="{863B0D60-EBDC-4F66-9867-7B45863D70F4}" srcOrd="1" destOrd="0" presId="urn:microsoft.com/office/officeart/2005/8/layout/hierarchy2"/>
    <dgm:cxn modelId="{F218DB34-602D-4C16-93EA-14F931D758A4}" type="presOf" srcId="{4630A1E0-05E4-4A24-86A0-39AF8D6E7940}" destId="{164A2BA4-3221-49A4-A250-A516F5139C43}" srcOrd="1" destOrd="0" presId="urn:microsoft.com/office/officeart/2005/8/layout/hierarchy2"/>
    <dgm:cxn modelId="{00AD5C36-9130-4A2E-BCB8-321D2356608A}" srcId="{885FFCE8-CCED-4668-9E25-BDE2BBBEDB18}" destId="{6A3AEFFD-DF27-45FE-AAE7-15978010A73B}" srcOrd="0" destOrd="0" parTransId="{BB3970B9-7E3C-47D1-9097-D3F1E6C959E3}" sibTransId="{A2C5B7A2-9FA5-4FB9-B393-F88DA40CC5CE}"/>
    <dgm:cxn modelId="{85338236-E6A5-49B9-A580-969250569A00}" type="presOf" srcId="{96477330-87D6-450F-961B-D35BC3535E17}" destId="{A320DA81-28FB-4486-B5CE-5A5C023B7D14}" srcOrd="0" destOrd="0" presId="urn:microsoft.com/office/officeart/2005/8/layout/hierarchy2"/>
    <dgm:cxn modelId="{86381A39-DA3E-4201-B99F-DE20014B7285}" type="presOf" srcId="{48692EBA-551B-404C-B97F-36DCB2B9D929}" destId="{07305200-FCF9-46DA-B4FA-BF0F15753629}" srcOrd="0" destOrd="0" presId="urn:microsoft.com/office/officeart/2005/8/layout/hierarchy2"/>
    <dgm:cxn modelId="{27DFDA3D-B5E8-45A4-9D2B-42F6ADF68A15}" type="presOf" srcId="{6FEE14CC-946E-4AA7-B80B-535F67525FA5}" destId="{8A10B962-0551-4791-A0A2-1E6C73F17007}" srcOrd="0" destOrd="0" presId="urn:microsoft.com/office/officeart/2005/8/layout/hierarchy2"/>
    <dgm:cxn modelId="{B41A433E-449E-4CB2-AD6E-576427EF3C52}" type="presOf" srcId="{700FE74D-2DD6-4FEE-8C4A-0C539A01BA07}" destId="{01840F79-1807-4AD6-AF46-0152A0E040C5}" srcOrd="0" destOrd="0" presId="urn:microsoft.com/office/officeart/2005/8/layout/hierarchy2"/>
    <dgm:cxn modelId="{79C6C13F-AFA6-4A3C-9255-FF4B6FD3BA72}" srcId="{D4E4C4A1-D0F4-4BA2-9AE3-DE4573C97655}" destId="{522D5F5E-6859-4EC4-B7A0-939066CFC52C}" srcOrd="0" destOrd="0" parTransId="{3BF8CB73-C076-4DFF-A095-AEE51D7661DD}" sibTransId="{B96FB164-FE34-4D85-B0B8-609A833FF275}"/>
    <dgm:cxn modelId="{65E45544-DCDB-46EA-BC74-F11B2EB99734}" type="presOf" srcId="{1FA43688-DCA4-44F7-92C9-C0AA225D7AA4}" destId="{1CEB17E8-FCEE-45F0-986D-C66479C3B2AF}" srcOrd="0" destOrd="0" presId="urn:microsoft.com/office/officeart/2005/8/layout/hierarchy2"/>
    <dgm:cxn modelId="{8F691C48-1856-4FEA-8F9B-2F9EEED2B399}" type="presOf" srcId="{F109B1E3-159F-4549-B1F3-33E78ED4A858}" destId="{2EAB9419-36E9-4B08-BA08-6C859A050FFE}" srcOrd="0" destOrd="0" presId="urn:microsoft.com/office/officeart/2005/8/layout/hierarchy2"/>
    <dgm:cxn modelId="{E2356149-F546-474A-B16E-14F0111D93C4}" type="presOf" srcId="{354163D0-FE29-46A9-BBD7-B620F58559FE}" destId="{923BC46F-6687-420C-801A-26461E319E99}" srcOrd="0" destOrd="0" presId="urn:microsoft.com/office/officeart/2005/8/layout/hierarchy2"/>
    <dgm:cxn modelId="{F7B1854B-D7E2-423E-BBB7-77BA4CB07FDF}" srcId="{85EF83F2-4EFE-4DD2-B5E8-AB4028156F0F}" destId="{F109B1E3-159F-4549-B1F3-33E78ED4A858}" srcOrd="0" destOrd="0" parTransId="{B64C0973-ACF6-45C2-9C1B-5C131357F4A4}" sibTransId="{3CFF348C-B78C-482A-AFE6-C559F5BAAB1A}"/>
    <dgm:cxn modelId="{9CEDD94B-84C0-4211-9B31-AB6812D64209}" srcId="{700FE74D-2DD6-4FEE-8C4A-0C539A01BA07}" destId="{BC496504-3164-4777-AF1D-22039B76DE15}" srcOrd="0" destOrd="0" parTransId="{88C4D17D-868D-460F-BD85-FC0ECD606B14}" sibTransId="{C58E0DA9-540B-41CC-AC03-AE74C721F021}"/>
    <dgm:cxn modelId="{8150384D-A2D6-4FD8-8114-31EF6A27F708}" type="presOf" srcId="{105B7182-8A7A-4834-945A-0B413EFC954A}" destId="{A563FA16-450E-4127-AE54-8188596A15EE}" srcOrd="1" destOrd="0" presId="urn:microsoft.com/office/officeart/2005/8/layout/hierarchy2"/>
    <dgm:cxn modelId="{BB8EAA50-FF38-4C84-9B74-3D2B237F4BC9}" type="presOf" srcId="{88C4D17D-868D-460F-BD85-FC0ECD606B14}" destId="{D43C825B-072E-4C81-B9D9-333D9AD5EAFE}" srcOrd="0" destOrd="0" presId="urn:microsoft.com/office/officeart/2005/8/layout/hierarchy2"/>
    <dgm:cxn modelId="{0A335451-006A-4116-8FAA-8E950A35E4F1}" type="presOf" srcId="{12C1A37C-DA4B-44CD-A8D9-53AA9A79F10A}" destId="{0FFDB1B4-C59F-4C85-B447-B7BE1407C8C1}" srcOrd="1" destOrd="0" presId="urn:microsoft.com/office/officeart/2005/8/layout/hierarchy2"/>
    <dgm:cxn modelId="{F61D3A5A-1A37-4BF9-9BE5-0A59AD218375}" type="presOf" srcId="{001B4493-C88A-4E49-B8EC-3FDFA04D5BDD}" destId="{B0CF70BA-5E70-445B-927C-E2816E392A74}" srcOrd="0" destOrd="0" presId="urn:microsoft.com/office/officeart/2005/8/layout/hierarchy2"/>
    <dgm:cxn modelId="{3796405F-117D-4638-9EB2-E82EE6DB7E2A}" type="presOf" srcId="{292A656E-8F78-4206-9A30-3C8E3944BABA}" destId="{D4D19A1A-EFDF-4F6F-B82A-6518A28447AA}" srcOrd="0" destOrd="0" presId="urn:microsoft.com/office/officeart/2005/8/layout/hierarchy2"/>
    <dgm:cxn modelId="{504D475F-51C4-4702-84AA-AE55324C0D3D}" type="presOf" srcId="{D5B8AC3B-8E81-4531-B608-10EA623CFD7F}" destId="{1B378D9E-B295-4FBE-9642-687559D20237}" srcOrd="0" destOrd="0" presId="urn:microsoft.com/office/officeart/2005/8/layout/hierarchy2"/>
    <dgm:cxn modelId="{435E7B60-2741-4112-9095-6CE01427F8BF}" type="presOf" srcId="{10CDF172-CA9F-4CD4-B5DC-785BE3CFFA0C}" destId="{E6F08A55-0A25-4A0B-BAC9-F4D6778932DE}" srcOrd="1" destOrd="0" presId="urn:microsoft.com/office/officeart/2005/8/layout/hierarchy2"/>
    <dgm:cxn modelId="{3AF10B6C-DBB9-4BAE-834C-F372B37A1E51}" srcId="{80078BEF-EA89-402E-AF99-8E38C46C61BF}" destId="{2AF7D08A-76B6-4E6F-843A-CE26CB4380EF}" srcOrd="0" destOrd="0" parTransId="{292A656E-8F78-4206-9A30-3C8E3944BABA}" sibTransId="{88DA1323-1590-4862-B47C-80378A408F2D}"/>
    <dgm:cxn modelId="{507DBA6C-1DE9-4F43-AD22-AD6264769D1C}" type="presOf" srcId="{FBCB4442-20A5-4D3C-AC53-15DF03BA786B}" destId="{3E99A51A-ACF3-406A-88F0-63EC89150654}" srcOrd="0" destOrd="0" presId="urn:microsoft.com/office/officeart/2005/8/layout/hierarchy2"/>
    <dgm:cxn modelId="{F1E34971-3E33-44C4-B96C-70F3F35A0A16}" type="presOf" srcId="{6A3AEFFD-DF27-45FE-AAE7-15978010A73B}" destId="{FBCBDC6F-AFBA-4803-8B54-306DEF4FAD44}" srcOrd="0" destOrd="0" presId="urn:microsoft.com/office/officeart/2005/8/layout/hierarchy2"/>
    <dgm:cxn modelId="{7BDD3472-955C-41EC-989C-522CEF094587}" srcId="{2AF7D08A-76B6-4E6F-843A-CE26CB4380EF}" destId="{8E4D45FC-C4B0-4BA3-A9EE-A33D81000809}" srcOrd="1" destOrd="0" parTransId="{129BA34D-FB42-47E2-BE27-9CC81219D333}" sibTransId="{A74E9907-9283-413C-B773-74C410AF354D}"/>
    <dgm:cxn modelId="{5B616D73-1EA1-44B0-80F5-23242FF1BE3E}" type="presOf" srcId="{B64C0973-ACF6-45C2-9C1B-5C131357F4A4}" destId="{704CCBB4-86BF-426F-97D9-1E7B1D5AE121}" srcOrd="0" destOrd="0" presId="urn:microsoft.com/office/officeart/2005/8/layout/hierarchy2"/>
    <dgm:cxn modelId="{2925D173-39F9-45A5-AE36-C8A9D515C2F5}" type="presOf" srcId="{80078BEF-EA89-402E-AF99-8E38C46C61BF}" destId="{E79AEBC4-9BF3-4053-919B-78C6755690CB}" srcOrd="0" destOrd="0" presId="urn:microsoft.com/office/officeart/2005/8/layout/hierarchy2"/>
    <dgm:cxn modelId="{E51DB974-ED9B-4666-B9F9-3D9CD2AB6C6A}" type="presOf" srcId="{105B7182-8A7A-4834-945A-0B413EFC954A}" destId="{E38C9B11-4AB1-4E33-9978-F0C575BE1499}" srcOrd="0" destOrd="0" presId="urn:microsoft.com/office/officeart/2005/8/layout/hierarchy2"/>
    <dgm:cxn modelId="{C3FDBD75-6825-4D80-B868-224AC7F32E98}" type="presOf" srcId="{C7E8484B-D132-4533-963E-4B2788746C86}" destId="{E557CCAD-3EE1-43E3-AA30-A941CE65C6D0}" srcOrd="0" destOrd="0" presId="urn:microsoft.com/office/officeart/2005/8/layout/hierarchy2"/>
    <dgm:cxn modelId="{EC2E0277-9A90-4271-A3DF-DCC5061164BC}" type="presOf" srcId="{129BA34D-FB42-47E2-BE27-9CC81219D333}" destId="{BA7E7276-0764-41DA-929F-1C9CC8745379}" srcOrd="0" destOrd="0" presId="urn:microsoft.com/office/officeart/2005/8/layout/hierarchy2"/>
    <dgm:cxn modelId="{6FE6A27B-D26D-4E32-A169-4995DBEC8CF5}" srcId="{2D6DE050-0690-4BAB-A3A5-5761FC70A624}" destId="{A74CBD83-DAE8-4F4E-9817-CEFEF956E6A2}" srcOrd="0" destOrd="0" parTransId="{D9A68063-6502-4667-A61E-5C029BA1599A}" sibTransId="{5B039766-F906-4346-BF0E-FA2DA0545E7C}"/>
    <dgm:cxn modelId="{ACC4B27E-4FAF-4376-BD22-2065D1738C45}" type="presOf" srcId="{D5BE4FFB-1935-4AF9-ADB6-F7E642181786}" destId="{8F7E30AC-409F-459A-BA36-FD539FF98770}" srcOrd="0" destOrd="0" presId="urn:microsoft.com/office/officeart/2005/8/layout/hierarchy2"/>
    <dgm:cxn modelId="{58340081-E54F-4E48-87F4-9D86FD1DD207}" type="presOf" srcId="{2D6DE050-0690-4BAB-A3A5-5761FC70A624}" destId="{6D3FAA0D-662B-4F10-9165-AE173EE40D00}" srcOrd="0" destOrd="0" presId="urn:microsoft.com/office/officeart/2005/8/layout/hierarchy2"/>
    <dgm:cxn modelId="{584EF987-FB2C-4902-A0C3-FB142ECCFB8D}" srcId="{A74CBD83-DAE8-4F4E-9817-CEFEF956E6A2}" destId="{5489E94E-08A6-40A6-9700-79A2C8475C0D}" srcOrd="0" destOrd="0" parTransId="{12C1A37C-DA4B-44CD-A8D9-53AA9A79F10A}" sibTransId="{7AC52151-9103-4ABB-A9CD-9FD61D81E200}"/>
    <dgm:cxn modelId="{4D7E468A-B9E5-463E-96BB-BA008B6E2907}" type="presOf" srcId="{B64C0973-ACF6-45C2-9C1B-5C131357F4A4}" destId="{FEEAB002-E179-40CD-A65B-CAA7E0082972}" srcOrd="1" destOrd="0" presId="urn:microsoft.com/office/officeart/2005/8/layout/hierarchy2"/>
    <dgm:cxn modelId="{016CBF8C-7ECE-414C-BB8D-AF3EA0806E4F}" srcId="{C7E8484B-D132-4533-963E-4B2788746C86}" destId="{001B4493-C88A-4E49-B8EC-3FDFA04D5BDD}" srcOrd="0" destOrd="0" parTransId="{1FB91AE0-200B-4E21-9551-029F16E13FC0}" sibTransId="{B8198ECE-A929-4DC3-8400-AF3CF248790A}"/>
    <dgm:cxn modelId="{A1510E8D-2005-40D8-B7C3-9F6303ABE1D5}" type="presOf" srcId="{7CB534AD-AD74-4007-84BA-1872E876CEE1}" destId="{F4AFE264-73F0-4930-A214-D0A2ED3356FD}" srcOrd="1" destOrd="0" presId="urn:microsoft.com/office/officeart/2005/8/layout/hierarchy2"/>
    <dgm:cxn modelId="{E27EE691-F987-40B4-A2A5-34152A42F9DE}" srcId="{001B4493-C88A-4E49-B8EC-3FDFA04D5BDD}" destId="{8D2A7830-7696-4B5C-9BB2-EE40EF67C3D4}" srcOrd="0" destOrd="0" parTransId="{1FA43688-DCA4-44F7-92C9-C0AA225D7AA4}" sibTransId="{0FBCF04F-BB74-4890-96FC-82CF7E18B086}"/>
    <dgm:cxn modelId="{DE692493-B8F2-4075-A675-F71BA2EAA1A3}" srcId="{FBCB4442-20A5-4D3C-AC53-15DF03BA786B}" destId="{885FFCE8-CCED-4668-9E25-BDE2BBBEDB18}" srcOrd="0" destOrd="0" parTransId="{0A0D0003-119E-4163-9879-58DF33D3E99C}" sibTransId="{49F846C0-9CF0-424A-A613-4C1B9C6F3A1D}"/>
    <dgm:cxn modelId="{23C0EE93-DBFC-42F6-AFB0-0FC3AD7C7DF6}" type="presOf" srcId="{5489E94E-08A6-40A6-9700-79A2C8475C0D}" destId="{6BC1D81F-FD16-48A9-B7AF-C2B5F8F8D281}" srcOrd="0" destOrd="0" presId="urn:microsoft.com/office/officeart/2005/8/layout/hierarchy2"/>
    <dgm:cxn modelId="{79CF1D96-5BFA-487A-900E-9F0B03B8686C}" type="presOf" srcId="{C532CB54-11DF-4A53-9594-8FA44604AE52}" destId="{0F3ACC2E-D471-4C3F-AA09-0220DF0804E4}" srcOrd="1" destOrd="0" presId="urn:microsoft.com/office/officeart/2005/8/layout/hierarchy2"/>
    <dgm:cxn modelId="{B94CF097-24B1-4268-9BB3-C1E55B9A8E8D}" srcId="{2AF7D08A-76B6-4E6F-843A-CE26CB4380EF}" destId="{96477330-87D6-450F-961B-D35BC3535E17}" srcOrd="0" destOrd="0" parTransId="{223E87E2-ED7F-4B2A-BF26-D8B8C8069D4B}" sibTransId="{0CB48607-5FDD-47C7-A255-F5F76C1F6345}"/>
    <dgm:cxn modelId="{FF616F9B-06F9-48B3-AC3B-296E4FB5D4DA}" type="presOf" srcId="{3BF8CB73-C076-4DFF-A095-AEE51D7661DD}" destId="{5BE0D4F0-240B-4CFC-8114-77163CDBD827}" srcOrd="1" destOrd="0" presId="urn:microsoft.com/office/officeart/2005/8/layout/hierarchy2"/>
    <dgm:cxn modelId="{7659A19B-55CB-4066-A43C-2E55488EAB74}" type="presOf" srcId="{129BA34D-FB42-47E2-BE27-9CC81219D333}" destId="{40495FBD-4354-4804-B8B5-DC8D095B3A2C}" srcOrd="1" destOrd="0" presId="urn:microsoft.com/office/officeart/2005/8/layout/hierarchy2"/>
    <dgm:cxn modelId="{1729769C-C410-4FC5-8BF4-A75F370E721F}" type="presOf" srcId="{2AF7D08A-76B6-4E6F-843A-CE26CB4380EF}" destId="{B2BFB5E5-DAD6-44E7-BDDB-DF3DA51940D0}" srcOrd="0" destOrd="0" presId="urn:microsoft.com/office/officeart/2005/8/layout/hierarchy2"/>
    <dgm:cxn modelId="{EA5AD49E-C1D0-448C-ABC5-3B6C40DE2DEC}" srcId="{6A3AEFFD-DF27-45FE-AAE7-15978010A73B}" destId="{D4E4C4A1-D0F4-4BA2-9AE3-DE4573C97655}" srcOrd="0" destOrd="0" parTransId="{4630A1E0-05E4-4A24-86A0-39AF8D6E7940}" sibTransId="{979C051C-5895-4C52-8E97-A5157DB991C2}"/>
    <dgm:cxn modelId="{624492A0-7258-4A94-A274-5A7E70153ED9}" type="presOf" srcId="{D9A68063-6502-4667-A61E-5C029BA1599A}" destId="{EABD17F6-780C-4969-9AA1-627CA52D14DD}" srcOrd="1" destOrd="0" presId="urn:microsoft.com/office/officeart/2005/8/layout/hierarchy2"/>
    <dgm:cxn modelId="{0F70F8A3-FFCC-422D-9F70-9D3FD24F326B}" srcId="{522D5F5E-6859-4EC4-B7A0-939066CFC52C}" destId="{C7E8484B-D132-4533-963E-4B2788746C86}" srcOrd="1" destOrd="0" parTransId="{354163D0-FE29-46A9-BBD7-B620F58559FE}" sibTransId="{036F9EA4-0206-4457-9766-E01E5F371B4D}"/>
    <dgm:cxn modelId="{4DA8B1AB-8E4B-433F-912C-CED3AB6A042D}" type="presOf" srcId="{1FB91AE0-200B-4E21-9551-029F16E13FC0}" destId="{837D4450-B291-4A7E-9394-E5404C885ACC}" srcOrd="0" destOrd="0" presId="urn:microsoft.com/office/officeart/2005/8/layout/hierarchy2"/>
    <dgm:cxn modelId="{21C84DAF-E372-41C6-A86F-8A2D768FCA03}" type="presOf" srcId="{C0A024BD-5525-46CB-A23B-2ADBC43E171D}" destId="{1F5933BD-24A5-44BF-94FB-95070CA77829}" srcOrd="0" destOrd="0" presId="urn:microsoft.com/office/officeart/2005/8/layout/hierarchy2"/>
    <dgm:cxn modelId="{1FC7B3AF-3034-4908-A5F4-447F395CC170}" type="presOf" srcId="{7CB534AD-AD74-4007-84BA-1872E876CEE1}" destId="{754896FD-D752-4127-A26F-C53FDA4773C2}" srcOrd="0" destOrd="0" presId="urn:microsoft.com/office/officeart/2005/8/layout/hierarchy2"/>
    <dgm:cxn modelId="{3A8067B5-1FF6-4F15-B2BC-99B9980F3BAF}" type="presOf" srcId="{2DECA674-1862-4547-8D5C-A0AB40B941A2}" destId="{78AF9F98-6610-47E3-AF14-CFF049AEB8DF}" srcOrd="0" destOrd="0" presId="urn:microsoft.com/office/officeart/2005/8/layout/hierarchy2"/>
    <dgm:cxn modelId="{7C1493B6-10AF-4235-B319-46740062B0C3}" type="presOf" srcId="{885FFCE8-CCED-4668-9E25-BDE2BBBEDB18}" destId="{572F88A0-9D7C-4D50-91B5-2089DFA5DDD4}" srcOrd="0" destOrd="0" presId="urn:microsoft.com/office/officeart/2005/8/layout/hierarchy2"/>
    <dgm:cxn modelId="{8B289AC0-C06C-48FA-BBB8-BBFBACEE90D2}" type="presOf" srcId="{354163D0-FE29-46A9-BBD7-B620F58559FE}" destId="{3C9CA2E3-45F4-45DD-B35C-30973E143F7F}" srcOrd="1" destOrd="0" presId="urn:microsoft.com/office/officeart/2005/8/layout/hierarchy2"/>
    <dgm:cxn modelId="{209C18C1-7199-45E5-837F-E477EDB6C9D5}" type="presOf" srcId="{D9A68063-6502-4667-A61E-5C029BA1599A}" destId="{E4BF0295-FDA3-4137-9A4E-18AF629B56AE}" srcOrd="0" destOrd="0" presId="urn:microsoft.com/office/officeart/2005/8/layout/hierarchy2"/>
    <dgm:cxn modelId="{9CABEEC8-B794-4001-B7C3-8C5DB74FACCB}" type="presOf" srcId="{85EF83F2-4EFE-4DD2-B5E8-AB4028156F0F}" destId="{7542086A-C9FF-4669-BE9D-51F418E57E2F}" srcOrd="0" destOrd="0" presId="urn:microsoft.com/office/officeart/2005/8/layout/hierarchy2"/>
    <dgm:cxn modelId="{E3AB2FCB-1496-4769-B7BF-500F234FD4B1}" type="presOf" srcId="{3BF8CB73-C076-4DFF-A095-AEE51D7661DD}" destId="{1E614795-C6F0-4106-B020-72DE48524DF6}" srcOrd="0" destOrd="0" presId="urn:microsoft.com/office/officeart/2005/8/layout/hierarchy2"/>
    <dgm:cxn modelId="{80EB19CC-DB1B-4233-BB49-13A7A9229DD1}" type="presOf" srcId="{2DECA674-1862-4547-8D5C-A0AB40B941A2}" destId="{ED0E0FF1-583D-4513-A855-088AE91F148C}" srcOrd="1" destOrd="0" presId="urn:microsoft.com/office/officeart/2005/8/layout/hierarchy2"/>
    <dgm:cxn modelId="{2FA767D2-63FE-4397-8E0E-FCED07B1BB1E}" type="presOf" srcId="{D5BE4FFB-1935-4AF9-ADB6-F7E642181786}" destId="{F0452C1A-0A84-4BE3-9EA6-7CFA4D915E50}" srcOrd="1" destOrd="0" presId="urn:microsoft.com/office/officeart/2005/8/layout/hierarchy2"/>
    <dgm:cxn modelId="{E51FDDD5-14CB-4A20-BC90-F447F32C198A}" type="presOf" srcId="{C532CB54-11DF-4A53-9594-8FA44604AE52}" destId="{F393210A-8B57-40EF-9C36-B0FCE1D7802D}" srcOrd="0" destOrd="0" presId="urn:microsoft.com/office/officeart/2005/8/layout/hierarchy2"/>
    <dgm:cxn modelId="{F54119D6-6529-4B66-94B8-F28955440E22}" srcId="{5489E94E-08A6-40A6-9700-79A2C8475C0D}" destId="{91D267D4-0252-4373-BD1D-854A6EF4B131}" srcOrd="0" destOrd="0" parTransId="{48692EBA-551B-404C-B97F-36DCB2B9D929}" sibTransId="{EA91991C-9499-4C3D-9870-4E78508DA84D}"/>
    <dgm:cxn modelId="{A67A70D7-96C7-496B-B2B5-1B59536854B5}" srcId="{91D267D4-0252-4373-BD1D-854A6EF4B131}" destId="{700FE74D-2DD6-4FEE-8C4A-0C539A01BA07}" srcOrd="0" destOrd="0" parTransId="{10CDF172-CA9F-4CD4-B5DC-785BE3CFFA0C}" sibTransId="{056B6B81-F7C3-46A1-B043-6A2F80DDE64E}"/>
    <dgm:cxn modelId="{8AA2ACDA-E619-4692-8F30-8ED93BB0FE2A}" type="presOf" srcId="{91D267D4-0252-4373-BD1D-854A6EF4B131}" destId="{5AA51D0C-AE76-487E-88C7-A6BAF4A16A74}" srcOrd="0" destOrd="0" presId="urn:microsoft.com/office/officeart/2005/8/layout/hierarchy2"/>
    <dgm:cxn modelId="{455D3FDD-4871-4ECD-902B-FDD744F76224}" type="presOf" srcId="{BB3970B9-7E3C-47D1-9097-D3F1E6C959E3}" destId="{738E016A-BA84-4D1C-929E-6CB4084FF5CF}" srcOrd="0" destOrd="0" presId="urn:microsoft.com/office/officeart/2005/8/layout/hierarchy2"/>
    <dgm:cxn modelId="{4205A9E0-C4A4-4E46-BC36-71062506A73E}" type="presOf" srcId="{8D2A7830-7696-4B5C-9BB2-EE40EF67C3D4}" destId="{95B2FA18-88B7-4714-8391-7C927F208A23}" srcOrd="0" destOrd="0" presId="urn:microsoft.com/office/officeart/2005/8/layout/hierarchy2"/>
    <dgm:cxn modelId="{1D1DBDE4-6C19-40DE-841D-C0BC2171301A}" type="presOf" srcId="{223E87E2-ED7F-4B2A-BF26-D8B8C8069D4B}" destId="{FEE7983F-B329-42A0-8E18-1A78AED08C6D}" srcOrd="0" destOrd="0" presId="urn:microsoft.com/office/officeart/2005/8/layout/hierarchy2"/>
    <dgm:cxn modelId="{2593F3E5-C75F-4B00-9B19-549E01316388}" type="presOf" srcId="{D5B8AC3B-8E81-4531-B608-10EA623CFD7F}" destId="{B7F99DE6-254D-4181-8E44-7EEBA123AD8F}" srcOrd="1" destOrd="0" presId="urn:microsoft.com/office/officeart/2005/8/layout/hierarchy2"/>
    <dgm:cxn modelId="{12E0E3E7-CB43-4029-8F2E-CA40415F4562}" type="presOf" srcId="{8E4D45FC-C4B0-4BA3-A9EE-A33D81000809}" destId="{E48506F7-E499-4EEE-9A89-6AA64AA28533}" srcOrd="0" destOrd="0" presId="urn:microsoft.com/office/officeart/2005/8/layout/hierarchy2"/>
    <dgm:cxn modelId="{15D22EF0-93A4-49E6-8C1F-AA4D59942A91}" type="presOf" srcId="{578C201F-B14D-4CF5-83FA-0B51367BE9D2}" destId="{3820B4A8-1A1C-4535-B13C-88A3F095C459}" srcOrd="0" destOrd="0" presId="urn:microsoft.com/office/officeart/2005/8/layout/hierarchy2"/>
    <dgm:cxn modelId="{24AEEDF5-0883-4A20-95FA-4E6E65B189DA}" type="presOf" srcId="{12C1A37C-DA4B-44CD-A8D9-53AA9A79F10A}" destId="{74D44A6A-E396-4A97-9251-DEE805CC6F7B}" srcOrd="0" destOrd="0" presId="urn:microsoft.com/office/officeart/2005/8/layout/hierarchy2"/>
    <dgm:cxn modelId="{3087C7FA-C1AF-4B5C-8809-CF7562C5628C}" type="presOf" srcId="{48692EBA-551B-404C-B97F-36DCB2B9D929}" destId="{595F7073-8612-442A-BDD7-255F62AA6DFD}" srcOrd="1" destOrd="0" presId="urn:microsoft.com/office/officeart/2005/8/layout/hierarchy2"/>
    <dgm:cxn modelId="{C362ECFB-EFD6-42A1-AA4F-F99775F3CDE1}" type="presOf" srcId="{BB3970B9-7E3C-47D1-9097-D3F1E6C959E3}" destId="{1821A722-B1FA-4040-A898-431783C16872}" srcOrd="1" destOrd="0" presId="urn:microsoft.com/office/officeart/2005/8/layout/hierarchy2"/>
    <dgm:cxn modelId="{3C4406FC-0088-4394-ABB8-C1FF50D0C0D4}" type="presOf" srcId="{522D5F5E-6859-4EC4-B7A0-939066CFC52C}" destId="{F8623D79-14CE-4D89-8CD6-4D80F561C4DC}" srcOrd="0" destOrd="0" presId="urn:microsoft.com/office/officeart/2005/8/layout/hierarchy2"/>
    <dgm:cxn modelId="{788968FF-A24D-4DF7-BEEE-1838FEAD8BE1}" srcId="{700FE74D-2DD6-4FEE-8C4A-0C539A01BA07}" destId="{85EF83F2-4EFE-4DD2-B5E8-AB4028156F0F}" srcOrd="1" destOrd="0" parTransId="{7CB534AD-AD74-4007-84BA-1872E876CEE1}" sibTransId="{091C45FE-F706-4E85-8949-624577511712}"/>
    <dgm:cxn modelId="{F25F5476-B675-4C09-9CEC-760A02E458F7}" type="presParOf" srcId="{3E99A51A-ACF3-406A-88F0-63EC89150654}" destId="{FCC94583-19F5-4017-8BDB-4292BFEB04C0}" srcOrd="0" destOrd="0" presId="urn:microsoft.com/office/officeart/2005/8/layout/hierarchy2"/>
    <dgm:cxn modelId="{FF0D6E3F-1347-4602-B48C-475B433AF068}" type="presParOf" srcId="{FCC94583-19F5-4017-8BDB-4292BFEB04C0}" destId="{572F88A0-9D7C-4D50-91B5-2089DFA5DDD4}" srcOrd="0" destOrd="0" presId="urn:microsoft.com/office/officeart/2005/8/layout/hierarchy2"/>
    <dgm:cxn modelId="{21991B42-1BB0-4281-9260-C34364F78C5F}" type="presParOf" srcId="{FCC94583-19F5-4017-8BDB-4292BFEB04C0}" destId="{D086951B-7DE5-4F81-AE06-5C63DF39DB6E}" srcOrd="1" destOrd="0" presId="urn:microsoft.com/office/officeart/2005/8/layout/hierarchy2"/>
    <dgm:cxn modelId="{E3625F08-A32E-459A-A55C-565F7955D7FA}" type="presParOf" srcId="{D086951B-7DE5-4F81-AE06-5C63DF39DB6E}" destId="{738E016A-BA84-4D1C-929E-6CB4084FF5CF}" srcOrd="0" destOrd="0" presId="urn:microsoft.com/office/officeart/2005/8/layout/hierarchy2"/>
    <dgm:cxn modelId="{28CCB974-8E85-4E4B-B038-EED8C843F744}" type="presParOf" srcId="{738E016A-BA84-4D1C-929E-6CB4084FF5CF}" destId="{1821A722-B1FA-4040-A898-431783C16872}" srcOrd="0" destOrd="0" presId="urn:microsoft.com/office/officeart/2005/8/layout/hierarchy2"/>
    <dgm:cxn modelId="{5DDAC612-1588-4B17-87B7-0C60189DBD99}" type="presParOf" srcId="{D086951B-7DE5-4F81-AE06-5C63DF39DB6E}" destId="{54F54F4D-E525-4037-96D9-ABA5E50F138B}" srcOrd="1" destOrd="0" presId="urn:microsoft.com/office/officeart/2005/8/layout/hierarchy2"/>
    <dgm:cxn modelId="{F5768665-42E6-4A1C-9500-503117626592}" type="presParOf" srcId="{54F54F4D-E525-4037-96D9-ABA5E50F138B}" destId="{FBCBDC6F-AFBA-4803-8B54-306DEF4FAD44}" srcOrd="0" destOrd="0" presId="urn:microsoft.com/office/officeart/2005/8/layout/hierarchy2"/>
    <dgm:cxn modelId="{4E99ED47-F9B0-4982-8762-B0DA054C79EC}" type="presParOf" srcId="{54F54F4D-E525-4037-96D9-ABA5E50F138B}" destId="{62DE4FF2-1CD1-4FA5-9697-A8FA9A7034C6}" srcOrd="1" destOrd="0" presId="urn:microsoft.com/office/officeart/2005/8/layout/hierarchy2"/>
    <dgm:cxn modelId="{F7CEB0A0-6423-4821-B619-86D5E26CD9FE}" type="presParOf" srcId="{62DE4FF2-1CD1-4FA5-9697-A8FA9A7034C6}" destId="{D64C76BD-073D-4BB7-8167-AEDF7BE7E3F3}" srcOrd="0" destOrd="0" presId="urn:microsoft.com/office/officeart/2005/8/layout/hierarchy2"/>
    <dgm:cxn modelId="{35DCA3EA-D459-4565-B247-2FE80A23BD3F}" type="presParOf" srcId="{D64C76BD-073D-4BB7-8167-AEDF7BE7E3F3}" destId="{164A2BA4-3221-49A4-A250-A516F5139C43}" srcOrd="0" destOrd="0" presId="urn:microsoft.com/office/officeart/2005/8/layout/hierarchy2"/>
    <dgm:cxn modelId="{9C2DAEAF-E0EA-4742-8F1E-6682B62B701E}" type="presParOf" srcId="{62DE4FF2-1CD1-4FA5-9697-A8FA9A7034C6}" destId="{022B5338-5326-4B09-A12E-A114D0441979}" srcOrd="1" destOrd="0" presId="urn:microsoft.com/office/officeart/2005/8/layout/hierarchy2"/>
    <dgm:cxn modelId="{6EB4A917-AA65-4699-92A7-0F46B6F64546}" type="presParOf" srcId="{022B5338-5326-4B09-A12E-A114D0441979}" destId="{DB4435A0-5D02-43B2-AC30-CF25C17A3A26}" srcOrd="0" destOrd="0" presId="urn:microsoft.com/office/officeart/2005/8/layout/hierarchy2"/>
    <dgm:cxn modelId="{7B8A0CF9-0D27-4428-B424-01BF2E2B6ED7}" type="presParOf" srcId="{022B5338-5326-4B09-A12E-A114D0441979}" destId="{7EBD1046-C37B-4DC7-B23D-ABC708DE9345}" srcOrd="1" destOrd="0" presId="urn:microsoft.com/office/officeart/2005/8/layout/hierarchy2"/>
    <dgm:cxn modelId="{33D7401A-143C-4959-AEE7-E67464FFAB79}" type="presParOf" srcId="{7EBD1046-C37B-4DC7-B23D-ABC708DE9345}" destId="{1E614795-C6F0-4106-B020-72DE48524DF6}" srcOrd="0" destOrd="0" presId="urn:microsoft.com/office/officeart/2005/8/layout/hierarchy2"/>
    <dgm:cxn modelId="{1AE33690-1075-4904-96A4-BE4D637545F9}" type="presParOf" srcId="{1E614795-C6F0-4106-B020-72DE48524DF6}" destId="{5BE0D4F0-240B-4CFC-8114-77163CDBD827}" srcOrd="0" destOrd="0" presId="urn:microsoft.com/office/officeart/2005/8/layout/hierarchy2"/>
    <dgm:cxn modelId="{0CC4B13D-DD70-42A9-BD2F-7B70CA4B6B21}" type="presParOf" srcId="{7EBD1046-C37B-4DC7-B23D-ABC708DE9345}" destId="{D56782C4-8822-4E57-922E-C65D2156DCED}" srcOrd="1" destOrd="0" presId="urn:microsoft.com/office/officeart/2005/8/layout/hierarchy2"/>
    <dgm:cxn modelId="{E91EFD50-1AD4-47E7-B39F-6E10C3A2279B}" type="presParOf" srcId="{D56782C4-8822-4E57-922E-C65D2156DCED}" destId="{F8623D79-14CE-4D89-8CD6-4D80F561C4DC}" srcOrd="0" destOrd="0" presId="urn:microsoft.com/office/officeart/2005/8/layout/hierarchy2"/>
    <dgm:cxn modelId="{07D8680C-746B-4047-8811-F73AA50B380D}" type="presParOf" srcId="{D56782C4-8822-4E57-922E-C65D2156DCED}" destId="{96B2F7CE-3FEE-4D4D-A66E-FE6297B0E880}" srcOrd="1" destOrd="0" presId="urn:microsoft.com/office/officeart/2005/8/layout/hierarchy2"/>
    <dgm:cxn modelId="{38A3AD7A-5515-4DDD-9752-701587896F11}" type="presParOf" srcId="{96B2F7CE-3FEE-4D4D-A66E-FE6297B0E880}" destId="{1B378D9E-B295-4FBE-9642-687559D20237}" srcOrd="0" destOrd="0" presId="urn:microsoft.com/office/officeart/2005/8/layout/hierarchy2"/>
    <dgm:cxn modelId="{21019E35-4557-4DA7-8DFE-E560FBB62F6A}" type="presParOf" srcId="{1B378D9E-B295-4FBE-9642-687559D20237}" destId="{B7F99DE6-254D-4181-8E44-7EEBA123AD8F}" srcOrd="0" destOrd="0" presId="urn:microsoft.com/office/officeart/2005/8/layout/hierarchy2"/>
    <dgm:cxn modelId="{F7217BC2-A17D-4F83-9095-99DCDEEA01B4}" type="presParOf" srcId="{96B2F7CE-3FEE-4D4D-A66E-FE6297B0E880}" destId="{EDFDF070-25FE-4EB7-877F-A7F66118428B}" srcOrd="1" destOrd="0" presId="urn:microsoft.com/office/officeart/2005/8/layout/hierarchy2"/>
    <dgm:cxn modelId="{70E7FED1-2EA2-41A2-9330-D792E511B7C6}" type="presParOf" srcId="{EDFDF070-25FE-4EB7-877F-A7F66118428B}" destId="{1F5933BD-24A5-44BF-94FB-95070CA77829}" srcOrd="0" destOrd="0" presId="urn:microsoft.com/office/officeart/2005/8/layout/hierarchy2"/>
    <dgm:cxn modelId="{E7ED7AA6-AE1D-48B8-950C-08D9CC619C13}" type="presParOf" srcId="{EDFDF070-25FE-4EB7-877F-A7F66118428B}" destId="{F29408C0-EC0A-4C3E-8394-67798DFF54AA}" srcOrd="1" destOrd="0" presId="urn:microsoft.com/office/officeart/2005/8/layout/hierarchy2"/>
    <dgm:cxn modelId="{87A6B756-467F-41C8-A193-D28935735180}" type="presParOf" srcId="{96B2F7CE-3FEE-4D4D-A66E-FE6297B0E880}" destId="{923BC46F-6687-420C-801A-26461E319E99}" srcOrd="2" destOrd="0" presId="urn:microsoft.com/office/officeart/2005/8/layout/hierarchy2"/>
    <dgm:cxn modelId="{E64306BA-5363-4684-B26F-7EADB3246369}" type="presParOf" srcId="{923BC46F-6687-420C-801A-26461E319E99}" destId="{3C9CA2E3-45F4-45DD-B35C-30973E143F7F}" srcOrd="0" destOrd="0" presId="urn:microsoft.com/office/officeart/2005/8/layout/hierarchy2"/>
    <dgm:cxn modelId="{9CFB786C-3ADA-4AF9-BA86-3EDC78D056D3}" type="presParOf" srcId="{96B2F7CE-3FEE-4D4D-A66E-FE6297B0E880}" destId="{363A36EC-879C-40E8-A6C2-FE3326B5433C}" srcOrd="3" destOrd="0" presId="urn:microsoft.com/office/officeart/2005/8/layout/hierarchy2"/>
    <dgm:cxn modelId="{D87C00F0-994B-467D-8C7E-F879E5B6A7FA}" type="presParOf" srcId="{363A36EC-879C-40E8-A6C2-FE3326B5433C}" destId="{E557CCAD-3EE1-43E3-AA30-A941CE65C6D0}" srcOrd="0" destOrd="0" presId="urn:microsoft.com/office/officeart/2005/8/layout/hierarchy2"/>
    <dgm:cxn modelId="{FFA73E64-4C16-40AB-82CF-E6D684F59B9C}" type="presParOf" srcId="{363A36EC-879C-40E8-A6C2-FE3326B5433C}" destId="{A8775176-8575-44D8-B629-70E8A1C72A45}" srcOrd="1" destOrd="0" presId="urn:microsoft.com/office/officeart/2005/8/layout/hierarchy2"/>
    <dgm:cxn modelId="{3BADE2A6-5275-4E7C-A2FE-E3100E451698}" type="presParOf" srcId="{A8775176-8575-44D8-B629-70E8A1C72A45}" destId="{837D4450-B291-4A7E-9394-E5404C885ACC}" srcOrd="0" destOrd="0" presId="urn:microsoft.com/office/officeart/2005/8/layout/hierarchy2"/>
    <dgm:cxn modelId="{EB3275B0-335A-421B-9DBD-1BDAACB60020}" type="presParOf" srcId="{837D4450-B291-4A7E-9394-E5404C885ACC}" destId="{CF4C5D31-F074-4D07-90A0-65BE83D4E59F}" srcOrd="0" destOrd="0" presId="urn:microsoft.com/office/officeart/2005/8/layout/hierarchy2"/>
    <dgm:cxn modelId="{A76FA19D-307B-4F8F-BECC-8B04D6FF2CD1}" type="presParOf" srcId="{A8775176-8575-44D8-B629-70E8A1C72A45}" destId="{E2ED0DB1-4DFE-43E8-80FD-8831B2965CEF}" srcOrd="1" destOrd="0" presId="urn:microsoft.com/office/officeart/2005/8/layout/hierarchy2"/>
    <dgm:cxn modelId="{C51F0279-5C11-4C15-8A7D-40CEE0E5783E}" type="presParOf" srcId="{E2ED0DB1-4DFE-43E8-80FD-8831B2965CEF}" destId="{B0CF70BA-5E70-445B-927C-E2816E392A74}" srcOrd="0" destOrd="0" presId="urn:microsoft.com/office/officeart/2005/8/layout/hierarchy2"/>
    <dgm:cxn modelId="{14FDA038-7E53-4706-96B4-5356D9EED34F}" type="presParOf" srcId="{E2ED0DB1-4DFE-43E8-80FD-8831B2965CEF}" destId="{10EDE434-E86F-4E47-8A79-F3D295F32DDC}" srcOrd="1" destOrd="0" presId="urn:microsoft.com/office/officeart/2005/8/layout/hierarchy2"/>
    <dgm:cxn modelId="{76513969-EFCF-46AA-9CFF-1DE3969DE6CB}" type="presParOf" srcId="{10EDE434-E86F-4E47-8A79-F3D295F32DDC}" destId="{1CEB17E8-FCEE-45F0-986D-C66479C3B2AF}" srcOrd="0" destOrd="0" presId="urn:microsoft.com/office/officeart/2005/8/layout/hierarchy2"/>
    <dgm:cxn modelId="{E3A6C05B-A09F-4D05-9488-2A8B4C344D23}" type="presParOf" srcId="{1CEB17E8-FCEE-45F0-986D-C66479C3B2AF}" destId="{B96D3336-0E5C-49BB-99EB-9D9A72EEB6EF}" srcOrd="0" destOrd="0" presId="urn:microsoft.com/office/officeart/2005/8/layout/hierarchy2"/>
    <dgm:cxn modelId="{6AABD894-F3CA-4BF1-994F-8A9C2BC975CD}" type="presParOf" srcId="{10EDE434-E86F-4E47-8A79-F3D295F32DDC}" destId="{3EC86D15-FE67-47A2-B3C2-B2CA2E226DA3}" srcOrd="1" destOrd="0" presId="urn:microsoft.com/office/officeart/2005/8/layout/hierarchy2"/>
    <dgm:cxn modelId="{95E38059-111A-4EB5-A57A-F2D68DD9FA82}" type="presParOf" srcId="{3EC86D15-FE67-47A2-B3C2-B2CA2E226DA3}" destId="{95B2FA18-88B7-4714-8391-7C927F208A23}" srcOrd="0" destOrd="0" presId="urn:microsoft.com/office/officeart/2005/8/layout/hierarchy2"/>
    <dgm:cxn modelId="{6820DC00-62E3-4969-B1F2-32A0E8AA8180}" type="presParOf" srcId="{3EC86D15-FE67-47A2-B3C2-B2CA2E226DA3}" destId="{4C45EC4B-8E91-4D44-8ECC-7E6DBCA2D264}" srcOrd="1" destOrd="0" presId="urn:microsoft.com/office/officeart/2005/8/layout/hierarchy2"/>
    <dgm:cxn modelId="{9BDE8A4C-9102-4F20-9C11-75C212C0D3D2}" type="presParOf" srcId="{D086951B-7DE5-4F81-AE06-5C63DF39DB6E}" destId="{F393210A-8B57-40EF-9C36-B0FCE1D7802D}" srcOrd="2" destOrd="0" presId="urn:microsoft.com/office/officeart/2005/8/layout/hierarchy2"/>
    <dgm:cxn modelId="{0AF49673-85EE-4D32-AEBD-58E167AC82E7}" type="presParOf" srcId="{F393210A-8B57-40EF-9C36-B0FCE1D7802D}" destId="{0F3ACC2E-D471-4C3F-AA09-0220DF0804E4}" srcOrd="0" destOrd="0" presId="urn:microsoft.com/office/officeart/2005/8/layout/hierarchy2"/>
    <dgm:cxn modelId="{E2197BA0-CDA2-41B6-AE83-5AEF061741A1}" type="presParOf" srcId="{D086951B-7DE5-4F81-AE06-5C63DF39DB6E}" destId="{4FAD7E52-0499-4222-8876-DA487BB66D95}" srcOrd="3" destOrd="0" presId="urn:microsoft.com/office/officeart/2005/8/layout/hierarchy2"/>
    <dgm:cxn modelId="{375E1104-87BF-446C-B602-443835A0B6C3}" type="presParOf" srcId="{4FAD7E52-0499-4222-8876-DA487BB66D95}" destId="{6D3FAA0D-662B-4F10-9165-AE173EE40D00}" srcOrd="0" destOrd="0" presId="urn:microsoft.com/office/officeart/2005/8/layout/hierarchy2"/>
    <dgm:cxn modelId="{C3B9FD4F-8B71-4F0E-91E6-5B1381B4191D}" type="presParOf" srcId="{4FAD7E52-0499-4222-8876-DA487BB66D95}" destId="{FAF1FBF8-D9E1-4953-B5F7-5F0F59753F09}" srcOrd="1" destOrd="0" presId="urn:microsoft.com/office/officeart/2005/8/layout/hierarchy2"/>
    <dgm:cxn modelId="{5DC92AB7-FEF5-4138-9387-84D0B9C66F5F}" type="presParOf" srcId="{FAF1FBF8-D9E1-4953-B5F7-5F0F59753F09}" destId="{E4BF0295-FDA3-4137-9A4E-18AF629B56AE}" srcOrd="0" destOrd="0" presId="urn:microsoft.com/office/officeart/2005/8/layout/hierarchy2"/>
    <dgm:cxn modelId="{B68EC7E5-A333-4CB4-A3BE-61D693392EDE}" type="presParOf" srcId="{E4BF0295-FDA3-4137-9A4E-18AF629B56AE}" destId="{EABD17F6-780C-4969-9AA1-627CA52D14DD}" srcOrd="0" destOrd="0" presId="urn:microsoft.com/office/officeart/2005/8/layout/hierarchy2"/>
    <dgm:cxn modelId="{88E122A0-1360-49D4-B007-1D6F2AAA0D3E}" type="presParOf" srcId="{FAF1FBF8-D9E1-4953-B5F7-5F0F59753F09}" destId="{9ACC9693-942C-4E3B-AF8B-5BF7CA4FD1B0}" srcOrd="1" destOrd="0" presId="urn:microsoft.com/office/officeart/2005/8/layout/hierarchy2"/>
    <dgm:cxn modelId="{3708FA91-0D67-45CD-9F3F-11EA48FCD7F2}" type="presParOf" srcId="{9ACC9693-942C-4E3B-AF8B-5BF7CA4FD1B0}" destId="{66F92082-7FD7-41F1-A00A-C9D60AD40ABD}" srcOrd="0" destOrd="0" presId="urn:microsoft.com/office/officeart/2005/8/layout/hierarchy2"/>
    <dgm:cxn modelId="{E0FD094F-D72C-4402-844B-4D715D524EEB}" type="presParOf" srcId="{9ACC9693-942C-4E3B-AF8B-5BF7CA4FD1B0}" destId="{32484732-53F3-4C66-8ED0-F4FCB2CD1C6B}" srcOrd="1" destOrd="0" presId="urn:microsoft.com/office/officeart/2005/8/layout/hierarchy2"/>
    <dgm:cxn modelId="{7A301858-4E72-433A-928E-0AB0BD571269}" type="presParOf" srcId="{32484732-53F3-4C66-8ED0-F4FCB2CD1C6B}" destId="{74D44A6A-E396-4A97-9251-DEE805CC6F7B}" srcOrd="0" destOrd="0" presId="urn:microsoft.com/office/officeart/2005/8/layout/hierarchy2"/>
    <dgm:cxn modelId="{86161F82-8075-43B3-B5B8-C99C066702D6}" type="presParOf" srcId="{74D44A6A-E396-4A97-9251-DEE805CC6F7B}" destId="{0FFDB1B4-C59F-4C85-B447-B7BE1407C8C1}" srcOrd="0" destOrd="0" presId="urn:microsoft.com/office/officeart/2005/8/layout/hierarchy2"/>
    <dgm:cxn modelId="{612C1092-6345-4E0D-BE7F-226C63F7CA36}" type="presParOf" srcId="{32484732-53F3-4C66-8ED0-F4FCB2CD1C6B}" destId="{EB4D999D-E3AC-48B2-A948-41B59A4A8A6F}" srcOrd="1" destOrd="0" presId="urn:microsoft.com/office/officeart/2005/8/layout/hierarchy2"/>
    <dgm:cxn modelId="{36BF4453-7380-4E7F-B8EE-11826C193BFD}" type="presParOf" srcId="{EB4D999D-E3AC-48B2-A948-41B59A4A8A6F}" destId="{6BC1D81F-FD16-48A9-B7AF-C2B5F8F8D281}" srcOrd="0" destOrd="0" presId="urn:microsoft.com/office/officeart/2005/8/layout/hierarchy2"/>
    <dgm:cxn modelId="{D7E50F3B-61F5-4EB5-B25F-FA4029FA5B80}" type="presParOf" srcId="{EB4D999D-E3AC-48B2-A948-41B59A4A8A6F}" destId="{C9C398E6-51B6-4840-B90D-7442C32822B0}" srcOrd="1" destOrd="0" presId="urn:microsoft.com/office/officeart/2005/8/layout/hierarchy2"/>
    <dgm:cxn modelId="{A37C2434-7B9E-4092-86A4-4B1B2C1F5A11}" type="presParOf" srcId="{C9C398E6-51B6-4840-B90D-7442C32822B0}" destId="{07305200-FCF9-46DA-B4FA-BF0F15753629}" srcOrd="0" destOrd="0" presId="urn:microsoft.com/office/officeart/2005/8/layout/hierarchy2"/>
    <dgm:cxn modelId="{30E388E1-9070-48C6-BAFD-2CDC0FD2F746}" type="presParOf" srcId="{07305200-FCF9-46DA-B4FA-BF0F15753629}" destId="{595F7073-8612-442A-BDD7-255F62AA6DFD}" srcOrd="0" destOrd="0" presId="urn:microsoft.com/office/officeart/2005/8/layout/hierarchy2"/>
    <dgm:cxn modelId="{B500D334-BBCC-4B0F-8C91-CF463674699F}" type="presParOf" srcId="{C9C398E6-51B6-4840-B90D-7442C32822B0}" destId="{C5814824-837B-4183-97E3-A0AFD0D7F622}" srcOrd="1" destOrd="0" presId="urn:microsoft.com/office/officeart/2005/8/layout/hierarchy2"/>
    <dgm:cxn modelId="{6358C61E-0C5C-4100-B2AC-030429DCBBB7}" type="presParOf" srcId="{C5814824-837B-4183-97E3-A0AFD0D7F622}" destId="{5AA51D0C-AE76-487E-88C7-A6BAF4A16A74}" srcOrd="0" destOrd="0" presId="urn:microsoft.com/office/officeart/2005/8/layout/hierarchy2"/>
    <dgm:cxn modelId="{FFFAEEC1-C8A3-4603-A0D4-2AA38FC8CBEC}" type="presParOf" srcId="{C5814824-837B-4183-97E3-A0AFD0D7F622}" destId="{0372BDC8-DC79-4A12-AFEE-1420DC23FE5D}" srcOrd="1" destOrd="0" presId="urn:microsoft.com/office/officeart/2005/8/layout/hierarchy2"/>
    <dgm:cxn modelId="{AECBA48B-C52C-475C-A25B-14ECD9E8718C}" type="presParOf" srcId="{0372BDC8-DC79-4A12-AFEE-1420DC23FE5D}" destId="{E5E313E9-A886-4B54-B3A7-69B369CBB140}" srcOrd="0" destOrd="0" presId="urn:microsoft.com/office/officeart/2005/8/layout/hierarchy2"/>
    <dgm:cxn modelId="{B8BECE1C-02A3-4131-8FB2-F5CFF41E4056}" type="presParOf" srcId="{E5E313E9-A886-4B54-B3A7-69B369CBB140}" destId="{E6F08A55-0A25-4A0B-BAC9-F4D6778932DE}" srcOrd="0" destOrd="0" presId="urn:microsoft.com/office/officeart/2005/8/layout/hierarchy2"/>
    <dgm:cxn modelId="{73797A11-3EC7-4E44-B9DE-872D2C8EE619}" type="presParOf" srcId="{0372BDC8-DC79-4A12-AFEE-1420DC23FE5D}" destId="{52CC2A97-A866-42D9-BA69-5E84FBED5566}" srcOrd="1" destOrd="0" presId="urn:microsoft.com/office/officeart/2005/8/layout/hierarchy2"/>
    <dgm:cxn modelId="{EE0D2E33-99E3-477E-A6C0-F38C201DD1DE}" type="presParOf" srcId="{52CC2A97-A866-42D9-BA69-5E84FBED5566}" destId="{01840F79-1807-4AD6-AF46-0152A0E040C5}" srcOrd="0" destOrd="0" presId="urn:microsoft.com/office/officeart/2005/8/layout/hierarchy2"/>
    <dgm:cxn modelId="{8AC028D0-8F24-4CD1-BE7B-CF584000ACB1}" type="presParOf" srcId="{52CC2A97-A866-42D9-BA69-5E84FBED5566}" destId="{6465CA89-8F84-4579-BF2C-EA1A76D79F52}" srcOrd="1" destOrd="0" presId="urn:microsoft.com/office/officeart/2005/8/layout/hierarchy2"/>
    <dgm:cxn modelId="{841FE426-7C47-4132-8CD5-BDE6C5E66E86}" type="presParOf" srcId="{6465CA89-8F84-4579-BF2C-EA1A76D79F52}" destId="{D43C825B-072E-4C81-B9D9-333D9AD5EAFE}" srcOrd="0" destOrd="0" presId="urn:microsoft.com/office/officeart/2005/8/layout/hierarchy2"/>
    <dgm:cxn modelId="{97A558C7-A171-4AD0-991B-452C21224FE4}" type="presParOf" srcId="{D43C825B-072E-4C81-B9D9-333D9AD5EAFE}" destId="{2AF74DAA-0445-49A3-9ED6-A8852093A6EA}" srcOrd="0" destOrd="0" presId="urn:microsoft.com/office/officeart/2005/8/layout/hierarchy2"/>
    <dgm:cxn modelId="{061F4A1D-FBBC-4137-810F-860F4D07069C}" type="presParOf" srcId="{6465CA89-8F84-4579-BF2C-EA1A76D79F52}" destId="{CFDDDE50-2FBA-46C9-9305-EE5F7F9C07CA}" srcOrd="1" destOrd="0" presId="urn:microsoft.com/office/officeart/2005/8/layout/hierarchy2"/>
    <dgm:cxn modelId="{BD02D027-EDF4-4622-99D3-356ACBCA6EBE}" type="presParOf" srcId="{CFDDDE50-2FBA-46C9-9305-EE5F7F9C07CA}" destId="{35D47A24-E8DD-4230-8A5E-939EE8A24157}" srcOrd="0" destOrd="0" presId="urn:microsoft.com/office/officeart/2005/8/layout/hierarchy2"/>
    <dgm:cxn modelId="{CF5B616B-3FD6-4E5C-9ED2-45584E5007E3}" type="presParOf" srcId="{CFDDDE50-2FBA-46C9-9305-EE5F7F9C07CA}" destId="{B76D10CA-214C-4B9A-AAD0-D860BD6C5352}" srcOrd="1" destOrd="0" presId="urn:microsoft.com/office/officeart/2005/8/layout/hierarchy2"/>
    <dgm:cxn modelId="{658397D7-8F74-477C-8447-BD98485518C7}" type="presParOf" srcId="{B76D10CA-214C-4B9A-AAD0-D860BD6C5352}" destId="{8F7E30AC-409F-459A-BA36-FD539FF98770}" srcOrd="0" destOrd="0" presId="urn:microsoft.com/office/officeart/2005/8/layout/hierarchy2"/>
    <dgm:cxn modelId="{A626BBB6-B2AA-44A4-91AB-07724A0A3C8D}" type="presParOf" srcId="{8F7E30AC-409F-459A-BA36-FD539FF98770}" destId="{F0452C1A-0A84-4BE3-9EA6-7CFA4D915E50}" srcOrd="0" destOrd="0" presId="urn:microsoft.com/office/officeart/2005/8/layout/hierarchy2"/>
    <dgm:cxn modelId="{9BC03538-47CF-4E35-8A78-F72C39171768}" type="presParOf" srcId="{B76D10CA-214C-4B9A-AAD0-D860BD6C5352}" destId="{A02AAC40-9754-48EB-A780-8AAE65FF4737}" srcOrd="1" destOrd="0" presId="urn:microsoft.com/office/officeart/2005/8/layout/hierarchy2"/>
    <dgm:cxn modelId="{931D240F-42E5-49CF-A5CB-F37A3E62DA98}" type="presParOf" srcId="{A02AAC40-9754-48EB-A780-8AAE65FF4737}" destId="{8A10B962-0551-4791-A0A2-1E6C73F17007}" srcOrd="0" destOrd="0" presId="urn:microsoft.com/office/officeart/2005/8/layout/hierarchy2"/>
    <dgm:cxn modelId="{EF8455E5-C787-459C-A223-251036E63C3A}" type="presParOf" srcId="{A02AAC40-9754-48EB-A780-8AAE65FF4737}" destId="{89FD0B4E-C50E-45FA-9F9D-F405D3B26D41}" srcOrd="1" destOrd="0" presId="urn:microsoft.com/office/officeart/2005/8/layout/hierarchy2"/>
    <dgm:cxn modelId="{A7E57DD5-F9F8-4BAE-BA9D-DC0AAB846432}" type="presParOf" srcId="{6465CA89-8F84-4579-BF2C-EA1A76D79F52}" destId="{754896FD-D752-4127-A26F-C53FDA4773C2}" srcOrd="2" destOrd="0" presId="urn:microsoft.com/office/officeart/2005/8/layout/hierarchy2"/>
    <dgm:cxn modelId="{80BC9454-ED7A-4797-867E-6F5E2095D8AF}" type="presParOf" srcId="{754896FD-D752-4127-A26F-C53FDA4773C2}" destId="{F4AFE264-73F0-4930-A214-D0A2ED3356FD}" srcOrd="0" destOrd="0" presId="urn:microsoft.com/office/officeart/2005/8/layout/hierarchy2"/>
    <dgm:cxn modelId="{C0584142-436A-4942-A639-787E22C64A1E}" type="presParOf" srcId="{6465CA89-8F84-4579-BF2C-EA1A76D79F52}" destId="{D89AAA48-18FC-4385-B5D6-8974192ACF0E}" srcOrd="3" destOrd="0" presId="urn:microsoft.com/office/officeart/2005/8/layout/hierarchy2"/>
    <dgm:cxn modelId="{578A113D-92AD-4951-A809-2E68FFF54357}" type="presParOf" srcId="{D89AAA48-18FC-4385-B5D6-8974192ACF0E}" destId="{7542086A-C9FF-4669-BE9D-51F418E57E2F}" srcOrd="0" destOrd="0" presId="urn:microsoft.com/office/officeart/2005/8/layout/hierarchy2"/>
    <dgm:cxn modelId="{61C1DCC8-C4CE-4D24-9544-75D9BDD5CE58}" type="presParOf" srcId="{D89AAA48-18FC-4385-B5D6-8974192ACF0E}" destId="{71755D51-E737-4158-AAA7-9AA4AC48338F}" srcOrd="1" destOrd="0" presId="urn:microsoft.com/office/officeart/2005/8/layout/hierarchy2"/>
    <dgm:cxn modelId="{8F9C61ED-4F05-4297-B267-05D2ED29125F}" type="presParOf" srcId="{71755D51-E737-4158-AAA7-9AA4AC48338F}" destId="{704CCBB4-86BF-426F-97D9-1E7B1D5AE121}" srcOrd="0" destOrd="0" presId="urn:microsoft.com/office/officeart/2005/8/layout/hierarchy2"/>
    <dgm:cxn modelId="{F55B10E7-1952-45EA-AC70-997C2460B3DC}" type="presParOf" srcId="{704CCBB4-86BF-426F-97D9-1E7B1D5AE121}" destId="{FEEAB002-E179-40CD-A65B-CAA7E0082972}" srcOrd="0" destOrd="0" presId="urn:microsoft.com/office/officeart/2005/8/layout/hierarchy2"/>
    <dgm:cxn modelId="{3E71161F-FE1E-4EA9-BB9F-5480174975B0}" type="presParOf" srcId="{71755D51-E737-4158-AAA7-9AA4AC48338F}" destId="{57C7D301-3EDC-43DC-9EDD-8A56ADCE3FBE}" srcOrd="1" destOrd="0" presId="urn:microsoft.com/office/officeart/2005/8/layout/hierarchy2"/>
    <dgm:cxn modelId="{9058EF03-3E55-422A-8919-B16471184B93}" type="presParOf" srcId="{57C7D301-3EDC-43DC-9EDD-8A56ADCE3FBE}" destId="{2EAB9419-36E9-4B08-BA08-6C859A050FFE}" srcOrd="0" destOrd="0" presId="urn:microsoft.com/office/officeart/2005/8/layout/hierarchy2"/>
    <dgm:cxn modelId="{C72B9EA8-1921-4D65-8B61-4C8FE592B454}" type="presParOf" srcId="{57C7D301-3EDC-43DC-9EDD-8A56ADCE3FBE}" destId="{8F106E6A-4991-453D-8718-D9991C515F76}" srcOrd="1" destOrd="0" presId="urn:microsoft.com/office/officeart/2005/8/layout/hierarchy2"/>
    <dgm:cxn modelId="{FB001D97-11DF-419D-A8E0-982F3C67BDA4}" type="presParOf" srcId="{C9C398E6-51B6-4840-B90D-7442C32822B0}" destId="{78AF9F98-6610-47E3-AF14-CFF049AEB8DF}" srcOrd="2" destOrd="0" presId="urn:microsoft.com/office/officeart/2005/8/layout/hierarchy2"/>
    <dgm:cxn modelId="{2A287526-9C11-43A4-86AB-2F032F9CE8D0}" type="presParOf" srcId="{78AF9F98-6610-47E3-AF14-CFF049AEB8DF}" destId="{ED0E0FF1-583D-4513-A855-088AE91F148C}" srcOrd="0" destOrd="0" presId="urn:microsoft.com/office/officeart/2005/8/layout/hierarchy2"/>
    <dgm:cxn modelId="{BA2D526F-FEC7-474B-8847-6B27EC1F375C}" type="presParOf" srcId="{C9C398E6-51B6-4840-B90D-7442C32822B0}" destId="{B8C1E9F7-B6DD-4764-A21B-EE6E2516EBF0}" srcOrd="3" destOrd="0" presId="urn:microsoft.com/office/officeart/2005/8/layout/hierarchy2"/>
    <dgm:cxn modelId="{EA54E033-9A90-4B3A-B0A2-DF9654C05503}" type="presParOf" srcId="{B8C1E9F7-B6DD-4764-A21B-EE6E2516EBF0}" destId="{3820B4A8-1A1C-4535-B13C-88A3F095C459}" srcOrd="0" destOrd="0" presId="urn:microsoft.com/office/officeart/2005/8/layout/hierarchy2"/>
    <dgm:cxn modelId="{1BC5D08B-3BD0-4C32-B250-3CB118B48297}" type="presParOf" srcId="{B8C1E9F7-B6DD-4764-A21B-EE6E2516EBF0}" destId="{DE7050B1-1F9A-4AC3-ABC5-43CEDA2395C9}" srcOrd="1" destOrd="0" presId="urn:microsoft.com/office/officeart/2005/8/layout/hierarchy2"/>
    <dgm:cxn modelId="{D573015F-0205-4FFE-B496-52C39A0AB907}" type="presParOf" srcId="{DE7050B1-1F9A-4AC3-ABC5-43CEDA2395C9}" destId="{E38C9B11-4AB1-4E33-9978-F0C575BE1499}" srcOrd="0" destOrd="0" presId="urn:microsoft.com/office/officeart/2005/8/layout/hierarchy2"/>
    <dgm:cxn modelId="{04FB90BF-71A3-4527-8EF0-7D62D8F4922A}" type="presParOf" srcId="{E38C9B11-4AB1-4E33-9978-F0C575BE1499}" destId="{A563FA16-450E-4127-AE54-8188596A15EE}" srcOrd="0" destOrd="0" presId="urn:microsoft.com/office/officeart/2005/8/layout/hierarchy2"/>
    <dgm:cxn modelId="{ECBBDCF0-2E73-4B3F-963D-B38F191C2962}" type="presParOf" srcId="{DE7050B1-1F9A-4AC3-ABC5-43CEDA2395C9}" destId="{6F436F3C-9037-41EA-9CAC-83F8099F9E24}" srcOrd="1" destOrd="0" presId="urn:microsoft.com/office/officeart/2005/8/layout/hierarchy2"/>
    <dgm:cxn modelId="{9D7D8943-31F8-45FD-999B-353361B91630}" type="presParOf" srcId="{6F436F3C-9037-41EA-9CAC-83F8099F9E24}" destId="{E79AEBC4-9BF3-4053-919B-78C6755690CB}" srcOrd="0" destOrd="0" presId="urn:microsoft.com/office/officeart/2005/8/layout/hierarchy2"/>
    <dgm:cxn modelId="{02929343-D246-47B2-AADC-6FB19A5336D6}" type="presParOf" srcId="{6F436F3C-9037-41EA-9CAC-83F8099F9E24}" destId="{C9692018-1BB4-42CA-8829-C6D6003F99CD}" srcOrd="1" destOrd="0" presId="urn:microsoft.com/office/officeart/2005/8/layout/hierarchy2"/>
    <dgm:cxn modelId="{1537DD4C-B947-440C-BB66-2B8832EEE3C3}" type="presParOf" srcId="{C9692018-1BB4-42CA-8829-C6D6003F99CD}" destId="{D4D19A1A-EFDF-4F6F-B82A-6518A28447AA}" srcOrd="0" destOrd="0" presId="urn:microsoft.com/office/officeart/2005/8/layout/hierarchy2"/>
    <dgm:cxn modelId="{55F00D51-F9E5-4AD2-8FC8-A4EF3959CD43}" type="presParOf" srcId="{D4D19A1A-EFDF-4F6F-B82A-6518A28447AA}" destId="{A17B0DD4-227B-4C16-B73B-5678757CDA3D}" srcOrd="0" destOrd="0" presId="urn:microsoft.com/office/officeart/2005/8/layout/hierarchy2"/>
    <dgm:cxn modelId="{235A26D0-98D3-4080-9655-45A9163A953A}" type="presParOf" srcId="{C9692018-1BB4-42CA-8829-C6D6003F99CD}" destId="{FA79739C-F9E0-46B9-B222-65CB5515FD08}" srcOrd="1" destOrd="0" presId="urn:microsoft.com/office/officeart/2005/8/layout/hierarchy2"/>
    <dgm:cxn modelId="{432CEE00-FEA7-4777-A61E-FFF10BB5347C}" type="presParOf" srcId="{FA79739C-F9E0-46B9-B222-65CB5515FD08}" destId="{B2BFB5E5-DAD6-44E7-BDDB-DF3DA51940D0}" srcOrd="0" destOrd="0" presId="urn:microsoft.com/office/officeart/2005/8/layout/hierarchy2"/>
    <dgm:cxn modelId="{A3767F3C-EE7E-4593-8A94-A52787F667C4}" type="presParOf" srcId="{FA79739C-F9E0-46B9-B222-65CB5515FD08}" destId="{03A014C2-9411-44E6-96A1-1C22227D977D}" srcOrd="1" destOrd="0" presId="urn:microsoft.com/office/officeart/2005/8/layout/hierarchy2"/>
    <dgm:cxn modelId="{1B7AADC7-9E5C-47BB-9E7F-7CC80EF280A3}" type="presParOf" srcId="{03A014C2-9411-44E6-96A1-1C22227D977D}" destId="{FEE7983F-B329-42A0-8E18-1A78AED08C6D}" srcOrd="0" destOrd="0" presId="urn:microsoft.com/office/officeart/2005/8/layout/hierarchy2"/>
    <dgm:cxn modelId="{46FCD647-5B77-4B3E-AFF5-574170E05720}" type="presParOf" srcId="{FEE7983F-B329-42A0-8E18-1A78AED08C6D}" destId="{863B0D60-EBDC-4F66-9867-7B45863D70F4}" srcOrd="0" destOrd="0" presId="urn:microsoft.com/office/officeart/2005/8/layout/hierarchy2"/>
    <dgm:cxn modelId="{7A183A3A-733F-482A-BABD-51F4FE58B362}" type="presParOf" srcId="{03A014C2-9411-44E6-96A1-1C22227D977D}" destId="{98F13FDD-D042-4725-BBBF-4336D263FC6C}" srcOrd="1" destOrd="0" presId="urn:microsoft.com/office/officeart/2005/8/layout/hierarchy2"/>
    <dgm:cxn modelId="{281278E0-FA13-496E-A514-141BDF0815F2}" type="presParOf" srcId="{98F13FDD-D042-4725-BBBF-4336D263FC6C}" destId="{A320DA81-28FB-4486-B5CE-5A5C023B7D14}" srcOrd="0" destOrd="0" presId="urn:microsoft.com/office/officeart/2005/8/layout/hierarchy2"/>
    <dgm:cxn modelId="{395FE112-671D-4CD6-B78A-7F1306FBF915}" type="presParOf" srcId="{98F13FDD-D042-4725-BBBF-4336D263FC6C}" destId="{D0BACD28-5B06-4C47-8F9B-A8305E80D1CC}" srcOrd="1" destOrd="0" presId="urn:microsoft.com/office/officeart/2005/8/layout/hierarchy2"/>
    <dgm:cxn modelId="{9180977A-C4AF-42CF-A41E-535FEE3AE2B6}" type="presParOf" srcId="{03A014C2-9411-44E6-96A1-1C22227D977D}" destId="{BA7E7276-0764-41DA-929F-1C9CC8745379}" srcOrd="2" destOrd="0" presId="urn:microsoft.com/office/officeart/2005/8/layout/hierarchy2"/>
    <dgm:cxn modelId="{F8E77A16-C78C-4492-A682-0CA5A833C84E}" type="presParOf" srcId="{BA7E7276-0764-41DA-929F-1C9CC8745379}" destId="{40495FBD-4354-4804-B8B5-DC8D095B3A2C}" srcOrd="0" destOrd="0" presId="urn:microsoft.com/office/officeart/2005/8/layout/hierarchy2"/>
    <dgm:cxn modelId="{E496E861-3C60-4B2B-8EB2-CDD278622693}" type="presParOf" srcId="{03A014C2-9411-44E6-96A1-1C22227D977D}" destId="{40F1B9D8-8CDF-481D-8FB5-B31F213CF5F4}" srcOrd="3" destOrd="0" presId="urn:microsoft.com/office/officeart/2005/8/layout/hierarchy2"/>
    <dgm:cxn modelId="{C31891D5-2012-4DF1-8E41-1CA4E99517A2}" type="presParOf" srcId="{40F1B9D8-8CDF-481D-8FB5-B31F213CF5F4}" destId="{E48506F7-E499-4EEE-9A89-6AA64AA28533}" srcOrd="0" destOrd="0" presId="urn:microsoft.com/office/officeart/2005/8/layout/hierarchy2"/>
    <dgm:cxn modelId="{F9E84EEC-0B5C-49EF-BA6F-2141F00A7F3D}" type="presParOf" srcId="{40F1B9D8-8CDF-481D-8FB5-B31F213CF5F4}" destId="{61752A10-9F74-4E1E-B943-3464AB5AB1E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F88A0-9D7C-4D50-91B5-2089DFA5DDD4}">
      <dsp:nvSpPr>
        <dsp:cNvPr id="0" name=""/>
        <dsp:cNvSpPr/>
      </dsp:nvSpPr>
      <dsp:spPr>
        <a:xfrm>
          <a:off x="9717" y="1400496"/>
          <a:ext cx="1209637" cy="952346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eind</a:t>
          </a:r>
          <a:r>
            <a:rPr lang="en-US" sz="800" b="1" kern="1200" dirty="0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kern="1200" dirty="0" err="1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december</a:t>
          </a:r>
          <a:endParaRPr lang="en-US" sz="800" b="1" kern="1200" dirty="0">
            <a:solidFill>
              <a:srgbClr val="C00000"/>
            </a:solidFill>
            <a:latin typeface="Aptos" panose="02110004020202020204"/>
            <a:ea typeface="+mn-ea"/>
            <a:cs typeface="+mn-cs"/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goedkeuring</a:t>
          </a: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akkoorden</a:t>
          </a: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en</a:t>
          </a: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overeenkomsten</a:t>
          </a: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door VC </a:t>
          </a:r>
          <a:r>
            <a:rPr lang="en-US" sz="8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en</a:t>
          </a: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AR</a:t>
          </a:r>
        </a:p>
      </dsp:txBody>
      <dsp:txXfrm>
        <a:off x="37610" y="1428389"/>
        <a:ext cx="1153851" cy="896560"/>
      </dsp:txXfrm>
    </dsp:sp>
    <dsp:sp modelId="{738E016A-BA84-4D1C-929E-6CB4084FF5CF}">
      <dsp:nvSpPr>
        <dsp:cNvPr id="0" name=""/>
        <dsp:cNvSpPr/>
      </dsp:nvSpPr>
      <dsp:spPr>
        <a:xfrm rot="17692822">
          <a:off x="934638" y="1420081"/>
          <a:ext cx="983007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0701"/>
              </a:moveTo>
              <a:lnTo>
                <a:pt x="983007" y="1070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401567" y="1406207"/>
        <a:ext cx="49150" cy="49150"/>
      </dsp:txXfrm>
    </dsp:sp>
    <dsp:sp modelId="{FBCBDC6F-AFBA-4803-8B54-306DEF4FAD44}">
      <dsp:nvSpPr>
        <dsp:cNvPr id="0" name=""/>
        <dsp:cNvSpPr/>
      </dsp:nvSpPr>
      <dsp:spPr>
        <a:xfrm>
          <a:off x="1632930" y="726411"/>
          <a:ext cx="1033939" cy="5169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 err="1"/>
            <a:t>Indien</a:t>
          </a:r>
          <a:r>
            <a:rPr lang="en-US" sz="1000" b="1" kern="1200" dirty="0"/>
            <a:t> OK</a:t>
          </a:r>
        </a:p>
      </dsp:txBody>
      <dsp:txXfrm>
        <a:off x="1648072" y="741553"/>
        <a:ext cx="1003655" cy="486685"/>
      </dsp:txXfrm>
    </dsp:sp>
    <dsp:sp modelId="{D64C76BD-073D-4BB7-8167-AEDF7BE7E3F3}">
      <dsp:nvSpPr>
        <dsp:cNvPr id="0" name=""/>
        <dsp:cNvSpPr/>
      </dsp:nvSpPr>
      <dsp:spPr>
        <a:xfrm>
          <a:off x="2666870" y="974194"/>
          <a:ext cx="413575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915191" y="11733"/>
              </a:lnTo>
            </a:path>
          </a:pathLst>
        </a:custGeom>
        <a:noFill/>
        <a:ln w="12700" cap="flat" cmpd="sng" algn="ctr">
          <a:solidFill>
            <a:srgbClr val="156082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2863319" y="974556"/>
        <a:ext cx="20678" cy="20678"/>
      </dsp:txXfrm>
    </dsp:sp>
    <dsp:sp modelId="{DB4435A0-5D02-43B2-AC30-CF25C17A3A26}">
      <dsp:nvSpPr>
        <dsp:cNvPr id="0" name=""/>
        <dsp:cNvSpPr/>
      </dsp:nvSpPr>
      <dsp:spPr>
        <a:xfrm>
          <a:off x="3080446" y="726411"/>
          <a:ext cx="1033939" cy="51696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Index </a:t>
          </a:r>
          <a:r>
            <a:rPr lang="en-US" sz="8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toegekend</a:t>
          </a:r>
          <a:endParaRPr lang="en-US" sz="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3095588" y="741553"/>
        <a:ext cx="1003655" cy="486685"/>
      </dsp:txXfrm>
    </dsp:sp>
    <dsp:sp modelId="{1E614795-C6F0-4106-B020-72DE48524DF6}">
      <dsp:nvSpPr>
        <dsp:cNvPr id="0" name=""/>
        <dsp:cNvSpPr/>
      </dsp:nvSpPr>
      <dsp:spPr>
        <a:xfrm>
          <a:off x="4114386" y="974194"/>
          <a:ext cx="413575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383131" y="11733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4310834" y="974556"/>
        <a:ext cx="20678" cy="20678"/>
      </dsp:txXfrm>
    </dsp:sp>
    <dsp:sp modelId="{F8623D79-14CE-4D89-8CD6-4D80F561C4DC}">
      <dsp:nvSpPr>
        <dsp:cNvPr id="0" name=""/>
        <dsp:cNvSpPr/>
      </dsp:nvSpPr>
      <dsp:spPr>
        <a:xfrm>
          <a:off x="4527962" y="566972"/>
          <a:ext cx="1087632" cy="835847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voorleggen</a:t>
          </a: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individuele</a:t>
          </a: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zorgverleners</a:t>
          </a:r>
          <a:endParaRPr lang="en-US" sz="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4552443" y="591453"/>
        <a:ext cx="1038670" cy="786885"/>
      </dsp:txXfrm>
    </dsp:sp>
    <dsp:sp modelId="{1B378D9E-B295-4FBE-9642-687559D20237}">
      <dsp:nvSpPr>
        <dsp:cNvPr id="0" name=""/>
        <dsp:cNvSpPr/>
      </dsp:nvSpPr>
      <dsp:spPr>
        <a:xfrm rot="19457599">
          <a:off x="5567722" y="825566"/>
          <a:ext cx="509320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471828" y="11733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5809649" y="823534"/>
        <a:ext cx="25466" cy="25466"/>
      </dsp:txXfrm>
    </dsp:sp>
    <dsp:sp modelId="{1F5933BD-24A5-44BF-94FB-95070CA77829}">
      <dsp:nvSpPr>
        <dsp:cNvPr id="0" name=""/>
        <dsp:cNvSpPr/>
      </dsp:nvSpPr>
      <dsp:spPr>
        <a:xfrm>
          <a:off x="6029170" y="429153"/>
          <a:ext cx="1033939" cy="51696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&gt;60% = OK</a:t>
          </a:r>
        </a:p>
      </dsp:txBody>
      <dsp:txXfrm>
        <a:off x="6044312" y="444295"/>
        <a:ext cx="1003655" cy="486685"/>
      </dsp:txXfrm>
    </dsp:sp>
    <dsp:sp modelId="{923BC46F-6687-420C-801A-26461E319E99}">
      <dsp:nvSpPr>
        <dsp:cNvPr id="0" name=""/>
        <dsp:cNvSpPr/>
      </dsp:nvSpPr>
      <dsp:spPr>
        <a:xfrm rot="2142401">
          <a:off x="5567722" y="1122823"/>
          <a:ext cx="509320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471828" y="11733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5809649" y="1120791"/>
        <a:ext cx="25466" cy="25466"/>
      </dsp:txXfrm>
    </dsp:sp>
    <dsp:sp modelId="{E557CCAD-3EE1-43E3-AA30-A941CE65C6D0}">
      <dsp:nvSpPr>
        <dsp:cNvPr id="0" name=""/>
        <dsp:cNvSpPr/>
      </dsp:nvSpPr>
      <dsp:spPr>
        <a:xfrm>
          <a:off x="6029170" y="1023668"/>
          <a:ext cx="1033939" cy="51696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&lt;60% </a:t>
          </a:r>
        </a:p>
      </dsp:txBody>
      <dsp:txXfrm>
        <a:off x="6044312" y="1038810"/>
        <a:ext cx="1003655" cy="486685"/>
      </dsp:txXfrm>
    </dsp:sp>
    <dsp:sp modelId="{837D4450-B291-4A7E-9394-E5404C885ACC}">
      <dsp:nvSpPr>
        <dsp:cNvPr id="0" name=""/>
        <dsp:cNvSpPr/>
      </dsp:nvSpPr>
      <dsp:spPr>
        <a:xfrm>
          <a:off x="7063110" y="1271452"/>
          <a:ext cx="413575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0701"/>
              </a:moveTo>
              <a:lnTo>
                <a:pt x="413575" y="1070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59559" y="1271814"/>
        <a:ext cx="20678" cy="20678"/>
      </dsp:txXfrm>
    </dsp:sp>
    <dsp:sp modelId="{B0CF70BA-5E70-445B-927C-E2816E392A74}">
      <dsp:nvSpPr>
        <dsp:cNvPr id="0" name=""/>
        <dsp:cNvSpPr/>
      </dsp:nvSpPr>
      <dsp:spPr>
        <a:xfrm>
          <a:off x="7476686" y="1023668"/>
          <a:ext cx="1033939" cy="5169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/>
            <a:t>Index </a:t>
          </a:r>
          <a:r>
            <a:rPr lang="en-US" sz="800" b="1" kern="1200" dirty="0" err="1"/>
            <a:t>wordt</a:t>
          </a:r>
          <a:r>
            <a:rPr lang="en-US" sz="800" b="1" kern="1200" dirty="0"/>
            <a:t>  </a:t>
          </a:r>
          <a:r>
            <a:rPr lang="en-US" sz="800" b="1" kern="1200" dirty="0" err="1"/>
            <a:t>ingehouden</a:t>
          </a:r>
          <a:endParaRPr lang="en-US" sz="800" b="1" kern="1200" dirty="0"/>
        </a:p>
      </dsp:txBody>
      <dsp:txXfrm>
        <a:off x="7491828" y="1038810"/>
        <a:ext cx="1003655" cy="486685"/>
      </dsp:txXfrm>
    </dsp:sp>
    <dsp:sp modelId="{1CEB17E8-FCEE-45F0-986D-C66479C3B2AF}">
      <dsp:nvSpPr>
        <dsp:cNvPr id="0" name=""/>
        <dsp:cNvSpPr/>
      </dsp:nvSpPr>
      <dsp:spPr>
        <a:xfrm>
          <a:off x="8510626" y="1271452"/>
          <a:ext cx="413575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0701"/>
              </a:moveTo>
              <a:lnTo>
                <a:pt x="413575" y="1070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707075" y="1271814"/>
        <a:ext cx="20678" cy="20678"/>
      </dsp:txXfrm>
    </dsp:sp>
    <dsp:sp modelId="{95B2FA18-88B7-4714-8391-7C927F208A23}">
      <dsp:nvSpPr>
        <dsp:cNvPr id="0" name=""/>
        <dsp:cNvSpPr/>
      </dsp:nvSpPr>
      <dsp:spPr>
        <a:xfrm>
          <a:off x="8924202" y="1023668"/>
          <a:ext cx="1033939" cy="5169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/>
            <a:t>Koning </a:t>
          </a:r>
          <a:r>
            <a:rPr lang="en-US" sz="800" b="1" kern="1200" dirty="0" err="1"/>
            <a:t>bepaalt</a:t>
          </a:r>
          <a:r>
            <a:rPr lang="en-US" sz="800" b="1" kern="1200" dirty="0"/>
            <a:t> </a:t>
          </a:r>
          <a:r>
            <a:rPr lang="en-US" sz="800" b="1" kern="1200" dirty="0" err="1"/>
            <a:t>maximumtarieven</a:t>
          </a:r>
          <a:endParaRPr lang="en-US" sz="800" b="1" kern="1200" dirty="0"/>
        </a:p>
      </dsp:txBody>
      <dsp:txXfrm>
        <a:off x="8939344" y="1038810"/>
        <a:ext cx="1003655" cy="486685"/>
      </dsp:txXfrm>
    </dsp:sp>
    <dsp:sp modelId="{F393210A-8B57-40EF-9C36-B0FCE1D7802D}">
      <dsp:nvSpPr>
        <dsp:cNvPr id="0" name=""/>
        <dsp:cNvSpPr/>
      </dsp:nvSpPr>
      <dsp:spPr>
        <a:xfrm rot="3907178">
          <a:off x="934638" y="2311854"/>
          <a:ext cx="983007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0701"/>
              </a:moveTo>
              <a:lnTo>
                <a:pt x="983007" y="1070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401567" y="2297980"/>
        <a:ext cx="49150" cy="49150"/>
      </dsp:txXfrm>
    </dsp:sp>
    <dsp:sp modelId="{6D3FAA0D-662B-4F10-9165-AE173EE40D00}">
      <dsp:nvSpPr>
        <dsp:cNvPr id="0" name=""/>
        <dsp:cNvSpPr/>
      </dsp:nvSpPr>
      <dsp:spPr>
        <a:xfrm>
          <a:off x="1632930" y="2509957"/>
          <a:ext cx="1033939" cy="5169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latin typeface="Aptos" panose="020B0004020202020204" pitchFamily="34" charset="0"/>
            </a:rPr>
            <a:t>Indien</a:t>
          </a:r>
          <a:r>
            <a:rPr lang="en-US" sz="800" b="1" kern="1200" dirty="0">
              <a:latin typeface="Aptos" panose="020B0004020202020204" pitchFamily="34" charset="0"/>
            </a:rPr>
            <a:t> NOK</a:t>
          </a:r>
        </a:p>
      </dsp:txBody>
      <dsp:txXfrm>
        <a:off x="1648072" y="2525099"/>
        <a:ext cx="1003655" cy="486685"/>
      </dsp:txXfrm>
    </dsp:sp>
    <dsp:sp modelId="{E4BF0295-FDA3-4137-9A4E-18AF629B56AE}">
      <dsp:nvSpPr>
        <dsp:cNvPr id="0" name=""/>
        <dsp:cNvSpPr/>
      </dsp:nvSpPr>
      <dsp:spPr>
        <a:xfrm>
          <a:off x="2666870" y="2757741"/>
          <a:ext cx="413575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915191" y="11733"/>
              </a:lnTo>
            </a:path>
          </a:pathLst>
        </a:custGeom>
        <a:noFill/>
        <a:ln w="12700" cap="flat" cmpd="sng" algn="ctr">
          <a:solidFill>
            <a:srgbClr val="156082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2863319" y="2758103"/>
        <a:ext cx="20678" cy="20678"/>
      </dsp:txXfrm>
    </dsp:sp>
    <dsp:sp modelId="{66F92082-7FD7-41F1-A00A-C9D60AD40ABD}">
      <dsp:nvSpPr>
        <dsp:cNvPr id="0" name=""/>
        <dsp:cNvSpPr/>
      </dsp:nvSpPr>
      <dsp:spPr>
        <a:xfrm>
          <a:off x="3080446" y="2509957"/>
          <a:ext cx="1033939" cy="51696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Geen index</a:t>
          </a:r>
        </a:p>
      </dsp:txBody>
      <dsp:txXfrm>
        <a:off x="3095588" y="2525099"/>
        <a:ext cx="1003655" cy="486685"/>
      </dsp:txXfrm>
    </dsp:sp>
    <dsp:sp modelId="{74D44A6A-E396-4A97-9251-DEE805CC6F7B}">
      <dsp:nvSpPr>
        <dsp:cNvPr id="0" name=""/>
        <dsp:cNvSpPr/>
      </dsp:nvSpPr>
      <dsp:spPr>
        <a:xfrm>
          <a:off x="4114386" y="2757741"/>
          <a:ext cx="413575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383131" y="11733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4310834" y="2758103"/>
        <a:ext cx="20678" cy="20678"/>
      </dsp:txXfrm>
    </dsp:sp>
    <dsp:sp modelId="{6BC1D81F-FD16-48A9-B7AF-C2B5F8F8D281}">
      <dsp:nvSpPr>
        <dsp:cNvPr id="0" name=""/>
        <dsp:cNvSpPr/>
      </dsp:nvSpPr>
      <dsp:spPr>
        <a:xfrm>
          <a:off x="4527962" y="2509957"/>
          <a:ext cx="1033939" cy="51696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eind</a:t>
          </a:r>
          <a:r>
            <a:rPr lang="en-US" sz="800" b="1" kern="1200" dirty="0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kern="1200" dirty="0" err="1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januari</a:t>
          </a:r>
          <a:endParaRPr lang="en-US" sz="800" b="1" kern="1200" dirty="0">
            <a:solidFill>
              <a:srgbClr val="C00000"/>
            </a:solidFill>
            <a:latin typeface="Aptos" panose="02110004020202020204"/>
            <a:ea typeface="+mn-ea"/>
            <a:cs typeface="+mn-cs"/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document VC</a:t>
          </a:r>
        </a:p>
      </dsp:txBody>
      <dsp:txXfrm>
        <a:off x="4543104" y="2525099"/>
        <a:ext cx="1003655" cy="486685"/>
      </dsp:txXfrm>
    </dsp:sp>
    <dsp:sp modelId="{07305200-FCF9-46DA-B4FA-BF0F15753629}">
      <dsp:nvSpPr>
        <dsp:cNvPr id="0" name=""/>
        <dsp:cNvSpPr/>
      </dsp:nvSpPr>
      <dsp:spPr>
        <a:xfrm rot="18289469">
          <a:off x="5406580" y="2460483"/>
          <a:ext cx="724219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787870" y="11733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5750584" y="2453079"/>
        <a:ext cx="36210" cy="36210"/>
      </dsp:txXfrm>
    </dsp:sp>
    <dsp:sp modelId="{5AA51D0C-AE76-487E-88C7-A6BAF4A16A74}">
      <dsp:nvSpPr>
        <dsp:cNvPr id="0" name=""/>
        <dsp:cNvSpPr/>
      </dsp:nvSpPr>
      <dsp:spPr>
        <a:xfrm>
          <a:off x="5975478" y="1915442"/>
          <a:ext cx="1033939" cy="51696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indien</a:t>
          </a: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OK</a:t>
          </a:r>
        </a:p>
      </dsp:txBody>
      <dsp:txXfrm>
        <a:off x="5990620" y="1930584"/>
        <a:ext cx="1003655" cy="486685"/>
      </dsp:txXfrm>
    </dsp:sp>
    <dsp:sp modelId="{E5E313E9-A886-4B54-B3A7-69B369CBB140}">
      <dsp:nvSpPr>
        <dsp:cNvPr id="0" name=""/>
        <dsp:cNvSpPr/>
      </dsp:nvSpPr>
      <dsp:spPr>
        <a:xfrm>
          <a:off x="7009418" y="2163225"/>
          <a:ext cx="413575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383131" y="11733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7205866" y="2163587"/>
        <a:ext cx="20678" cy="20678"/>
      </dsp:txXfrm>
    </dsp:sp>
    <dsp:sp modelId="{01840F79-1807-4AD6-AF46-0152A0E040C5}">
      <dsp:nvSpPr>
        <dsp:cNvPr id="0" name=""/>
        <dsp:cNvSpPr/>
      </dsp:nvSpPr>
      <dsp:spPr>
        <a:xfrm>
          <a:off x="7422994" y="1915442"/>
          <a:ext cx="1033939" cy="51696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voorleggen</a:t>
          </a: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individuele</a:t>
          </a: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zorgverleners</a:t>
          </a:r>
          <a:endParaRPr lang="en-US" sz="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7438136" y="1930584"/>
        <a:ext cx="1003655" cy="486685"/>
      </dsp:txXfrm>
    </dsp:sp>
    <dsp:sp modelId="{D43C825B-072E-4C81-B9D9-333D9AD5EAFE}">
      <dsp:nvSpPr>
        <dsp:cNvPr id="0" name=""/>
        <dsp:cNvSpPr/>
      </dsp:nvSpPr>
      <dsp:spPr>
        <a:xfrm rot="19535716">
          <a:off x="8414432" y="2025947"/>
          <a:ext cx="485912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471828" y="11733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8645241" y="2024500"/>
        <a:ext cx="24295" cy="24295"/>
      </dsp:txXfrm>
    </dsp:sp>
    <dsp:sp modelId="{35D47A24-E8DD-4230-8A5E-939EE8A24157}">
      <dsp:nvSpPr>
        <dsp:cNvPr id="0" name=""/>
        <dsp:cNvSpPr/>
      </dsp:nvSpPr>
      <dsp:spPr>
        <a:xfrm>
          <a:off x="8857844" y="1640884"/>
          <a:ext cx="1033939" cy="51696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&gt;60% = OK</a:t>
          </a:r>
        </a:p>
      </dsp:txBody>
      <dsp:txXfrm>
        <a:off x="8872986" y="1656026"/>
        <a:ext cx="1003655" cy="486685"/>
      </dsp:txXfrm>
    </dsp:sp>
    <dsp:sp modelId="{8F7E30AC-409F-459A-BA36-FD539FF98770}">
      <dsp:nvSpPr>
        <dsp:cNvPr id="0" name=""/>
        <dsp:cNvSpPr/>
      </dsp:nvSpPr>
      <dsp:spPr>
        <a:xfrm rot="21417090">
          <a:off x="9891482" y="1877318"/>
          <a:ext cx="426845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0701"/>
              </a:moveTo>
              <a:lnTo>
                <a:pt x="426845" y="1070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0094233" y="1877348"/>
        <a:ext cx="21342" cy="21342"/>
      </dsp:txXfrm>
    </dsp:sp>
    <dsp:sp modelId="{8A10B962-0551-4791-A0A2-1E6C73F17007}">
      <dsp:nvSpPr>
        <dsp:cNvPr id="0" name=""/>
        <dsp:cNvSpPr/>
      </dsp:nvSpPr>
      <dsp:spPr>
        <a:xfrm>
          <a:off x="10318025" y="1618184"/>
          <a:ext cx="1033939" cy="5169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/>
            <a:t>Index </a:t>
          </a:r>
          <a:r>
            <a:rPr lang="en-US" sz="800" b="1" kern="1200" dirty="0" err="1"/>
            <a:t>wordt</a:t>
          </a:r>
          <a:r>
            <a:rPr lang="en-US" sz="800" b="1" kern="1200" dirty="0"/>
            <a:t> </a:t>
          </a:r>
          <a:r>
            <a:rPr lang="en-US" sz="800" b="1" kern="1200" dirty="0" err="1"/>
            <a:t>toegekend</a:t>
          </a:r>
          <a:endParaRPr lang="en-US" sz="800" b="1" kern="1200" dirty="0"/>
        </a:p>
      </dsp:txBody>
      <dsp:txXfrm>
        <a:off x="10333167" y="1633326"/>
        <a:ext cx="1003655" cy="486685"/>
      </dsp:txXfrm>
    </dsp:sp>
    <dsp:sp modelId="{754896FD-D752-4127-A26F-C53FDA4773C2}">
      <dsp:nvSpPr>
        <dsp:cNvPr id="0" name=""/>
        <dsp:cNvSpPr/>
      </dsp:nvSpPr>
      <dsp:spPr>
        <a:xfrm rot="2142401">
          <a:off x="8409061" y="2311854"/>
          <a:ext cx="509320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471828" y="11733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8650988" y="2309822"/>
        <a:ext cx="25466" cy="25466"/>
      </dsp:txXfrm>
    </dsp:sp>
    <dsp:sp modelId="{7542086A-C9FF-4669-BE9D-51F418E57E2F}">
      <dsp:nvSpPr>
        <dsp:cNvPr id="0" name=""/>
        <dsp:cNvSpPr/>
      </dsp:nvSpPr>
      <dsp:spPr>
        <a:xfrm>
          <a:off x="8870509" y="2212699"/>
          <a:ext cx="1033939" cy="51696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&lt;60% = NOK</a:t>
          </a:r>
        </a:p>
      </dsp:txBody>
      <dsp:txXfrm>
        <a:off x="8885651" y="2227841"/>
        <a:ext cx="1003655" cy="486685"/>
      </dsp:txXfrm>
    </dsp:sp>
    <dsp:sp modelId="{704CCBB4-86BF-426F-97D9-1E7B1D5AE121}">
      <dsp:nvSpPr>
        <dsp:cNvPr id="0" name=""/>
        <dsp:cNvSpPr/>
      </dsp:nvSpPr>
      <dsp:spPr>
        <a:xfrm>
          <a:off x="9904449" y="2460483"/>
          <a:ext cx="413575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0701"/>
              </a:moveTo>
              <a:lnTo>
                <a:pt x="413575" y="10701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0100898" y="2460845"/>
        <a:ext cx="20678" cy="20678"/>
      </dsp:txXfrm>
    </dsp:sp>
    <dsp:sp modelId="{2EAB9419-36E9-4B08-BA08-6C859A050FFE}">
      <dsp:nvSpPr>
        <dsp:cNvPr id="0" name=""/>
        <dsp:cNvSpPr/>
      </dsp:nvSpPr>
      <dsp:spPr>
        <a:xfrm>
          <a:off x="10318025" y="2212699"/>
          <a:ext cx="1033939" cy="5169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/>
            <a:t>Koning </a:t>
          </a:r>
          <a:r>
            <a:rPr lang="en-US" sz="800" b="1" kern="1200" dirty="0" err="1"/>
            <a:t>bepaalt</a:t>
          </a:r>
          <a:r>
            <a:rPr lang="en-US" sz="800" b="1" kern="1200" dirty="0"/>
            <a:t> </a:t>
          </a:r>
          <a:r>
            <a:rPr lang="en-US" sz="800" b="1" kern="1200" dirty="0" err="1"/>
            <a:t>maximumtarieven</a:t>
          </a:r>
          <a:endParaRPr lang="en-US" sz="800" b="1" kern="1200" dirty="0"/>
        </a:p>
      </dsp:txBody>
      <dsp:txXfrm>
        <a:off x="10333167" y="2227841"/>
        <a:ext cx="1003655" cy="486685"/>
      </dsp:txXfrm>
    </dsp:sp>
    <dsp:sp modelId="{78AF9F98-6610-47E3-AF14-CFF049AEB8DF}">
      <dsp:nvSpPr>
        <dsp:cNvPr id="0" name=""/>
        <dsp:cNvSpPr/>
      </dsp:nvSpPr>
      <dsp:spPr>
        <a:xfrm rot="3310531">
          <a:off x="5406580" y="3054998"/>
          <a:ext cx="724219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787870" y="11733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5750584" y="3047594"/>
        <a:ext cx="36210" cy="36210"/>
      </dsp:txXfrm>
    </dsp:sp>
    <dsp:sp modelId="{3820B4A8-1A1C-4535-B13C-88A3F095C459}">
      <dsp:nvSpPr>
        <dsp:cNvPr id="0" name=""/>
        <dsp:cNvSpPr/>
      </dsp:nvSpPr>
      <dsp:spPr>
        <a:xfrm>
          <a:off x="5975478" y="3104472"/>
          <a:ext cx="1033939" cy="51696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indien</a:t>
          </a: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NOK</a:t>
          </a:r>
        </a:p>
      </dsp:txBody>
      <dsp:txXfrm>
        <a:off x="5990620" y="3119614"/>
        <a:ext cx="1003655" cy="486685"/>
      </dsp:txXfrm>
    </dsp:sp>
    <dsp:sp modelId="{E38C9B11-4AB1-4E33-9978-F0C575BE1499}">
      <dsp:nvSpPr>
        <dsp:cNvPr id="0" name=""/>
        <dsp:cNvSpPr/>
      </dsp:nvSpPr>
      <dsp:spPr>
        <a:xfrm>
          <a:off x="7009418" y="3352256"/>
          <a:ext cx="413575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383131" y="11733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7205866" y="3352618"/>
        <a:ext cx="20678" cy="20678"/>
      </dsp:txXfrm>
    </dsp:sp>
    <dsp:sp modelId="{E79AEBC4-9BF3-4053-919B-78C6755690CB}">
      <dsp:nvSpPr>
        <dsp:cNvPr id="0" name=""/>
        <dsp:cNvSpPr/>
      </dsp:nvSpPr>
      <dsp:spPr>
        <a:xfrm>
          <a:off x="7422994" y="3104472"/>
          <a:ext cx="1033939" cy="51696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 err="1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eind</a:t>
          </a:r>
          <a:r>
            <a:rPr lang="en-US" sz="800" b="1" kern="1200" dirty="0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kern="1200" dirty="0" err="1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februari</a:t>
          </a:r>
          <a:r>
            <a:rPr lang="en-US" sz="800" b="1" kern="1200" dirty="0">
              <a:solidFill>
                <a:srgbClr val="C00000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document minister</a:t>
          </a:r>
        </a:p>
      </dsp:txBody>
      <dsp:txXfrm>
        <a:off x="7438136" y="3119614"/>
        <a:ext cx="1003655" cy="486685"/>
      </dsp:txXfrm>
    </dsp:sp>
    <dsp:sp modelId="{D4D19A1A-EFDF-4F6F-B82A-6518A28447AA}">
      <dsp:nvSpPr>
        <dsp:cNvPr id="0" name=""/>
        <dsp:cNvSpPr/>
      </dsp:nvSpPr>
      <dsp:spPr>
        <a:xfrm>
          <a:off x="8456933" y="3352256"/>
          <a:ext cx="413575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383131" y="11733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8653382" y="3352618"/>
        <a:ext cx="20678" cy="20678"/>
      </dsp:txXfrm>
    </dsp:sp>
    <dsp:sp modelId="{B2BFB5E5-DAD6-44E7-BDDB-DF3DA51940D0}">
      <dsp:nvSpPr>
        <dsp:cNvPr id="0" name=""/>
        <dsp:cNvSpPr/>
      </dsp:nvSpPr>
      <dsp:spPr>
        <a:xfrm>
          <a:off x="8870509" y="3104472"/>
          <a:ext cx="1033939" cy="51696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voorleggen</a:t>
          </a:r>
          <a:r>
            <a:rPr lang="en-US" sz="10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0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individuele</a:t>
          </a:r>
          <a:r>
            <a:rPr lang="en-US" sz="10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0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zorgverleners</a:t>
          </a:r>
          <a:endParaRPr lang="en-US" sz="10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8885651" y="3119614"/>
        <a:ext cx="1003655" cy="486685"/>
      </dsp:txXfrm>
    </dsp:sp>
    <dsp:sp modelId="{FEE7983F-B329-42A0-8E18-1A78AED08C6D}">
      <dsp:nvSpPr>
        <dsp:cNvPr id="0" name=""/>
        <dsp:cNvSpPr/>
      </dsp:nvSpPr>
      <dsp:spPr>
        <a:xfrm rot="19457599">
          <a:off x="9856577" y="3203627"/>
          <a:ext cx="509320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471828" y="11733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10098504" y="3201596"/>
        <a:ext cx="25466" cy="25466"/>
      </dsp:txXfrm>
    </dsp:sp>
    <dsp:sp modelId="{A320DA81-28FB-4486-B5CE-5A5C023B7D14}">
      <dsp:nvSpPr>
        <dsp:cNvPr id="0" name=""/>
        <dsp:cNvSpPr/>
      </dsp:nvSpPr>
      <dsp:spPr>
        <a:xfrm>
          <a:off x="10318025" y="2807215"/>
          <a:ext cx="1033939" cy="51696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&gt;60% = OK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Index </a:t>
          </a:r>
          <a:r>
            <a:rPr lang="en-US" sz="10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wordt</a:t>
          </a:r>
          <a:r>
            <a:rPr lang="en-US" sz="10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0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toegekend</a:t>
          </a:r>
          <a:endParaRPr lang="en-US" sz="10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10333167" y="2822357"/>
        <a:ext cx="1003655" cy="486685"/>
      </dsp:txXfrm>
    </dsp:sp>
    <dsp:sp modelId="{BA7E7276-0764-41DA-929F-1C9CC8745379}">
      <dsp:nvSpPr>
        <dsp:cNvPr id="0" name=""/>
        <dsp:cNvSpPr/>
      </dsp:nvSpPr>
      <dsp:spPr>
        <a:xfrm rot="2142401">
          <a:off x="9856577" y="3500885"/>
          <a:ext cx="509320" cy="21402"/>
        </a:xfrm>
        <a:custGeom>
          <a:avLst/>
          <a:gdLst/>
          <a:ahLst/>
          <a:cxnLst/>
          <a:rect l="0" t="0" r="0" b="0"/>
          <a:pathLst>
            <a:path>
              <a:moveTo>
                <a:pt x="0" y="11733"/>
              </a:moveTo>
              <a:lnTo>
                <a:pt x="471828" y="11733"/>
              </a:lnTo>
            </a:path>
          </a:pathLst>
        </a:custGeom>
        <a:noFill/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10098504" y="3498853"/>
        <a:ext cx="25466" cy="25466"/>
      </dsp:txXfrm>
    </dsp:sp>
    <dsp:sp modelId="{E48506F7-E499-4EEE-9A89-6AA64AA28533}">
      <dsp:nvSpPr>
        <dsp:cNvPr id="0" name=""/>
        <dsp:cNvSpPr/>
      </dsp:nvSpPr>
      <dsp:spPr>
        <a:xfrm>
          <a:off x="10318025" y="3401730"/>
          <a:ext cx="1033939" cy="516969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156082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&lt;60% = Koning </a:t>
          </a:r>
          <a:r>
            <a:rPr lang="en-US" sz="10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bepaalt</a:t>
          </a:r>
          <a:r>
            <a:rPr lang="en-US" sz="10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0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ptos" panose="02110004020202020204"/>
              <a:ea typeface="+mn-ea"/>
              <a:cs typeface="+mn-cs"/>
            </a:rPr>
            <a:t>maximumtarieven</a:t>
          </a:r>
          <a:endParaRPr lang="en-US" sz="10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ptos" panose="02110004020202020204"/>
            <a:ea typeface="+mn-ea"/>
            <a:cs typeface="+mn-cs"/>
          </a:endParaRPr>
        </a:p>
      </dsp:txBody>
      <dsp:txXfrm>
        <a:off x="10333167" y="3416872"/>
        <a:ext cx="1003655" cy="4866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1BEEBA-85AE-DB4B-87B5-629645E5D45F}" type="datetimeFigureOut">
              <a:rPr lang="en-US" smtClean="0"/>
              <a:t>6/19/25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3EC2A6-9254-B942-81DD-B8F48C3420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991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rt.be/vrtnws/nl/2025/02/15/grootste-stijging-van-aantal-huisartsen-in-10-jaar-maar-tekort/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E87CB-9F4E-DBE2-4A0D-C6425941B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361E58E-3F56-1609-1611-6BECC98C84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AF79369-0635-7A67-FCA0-FE29E4BEE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0DD281B-13F2-A7A1-6EE5-442FF6FA3B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CDB34-5F35-40BE-807C-0847899D3B02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68749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E87CB-9F4E-DBE2-4A0D-C6425941B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361E58E-3F56-1609-1611-6BECC98C84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AF79369-0635-7A67-FCA0-FE29E4BEE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0DD281B-13F2-A7A1-6EE5-442FF6FA3B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CDB34-5F35-40BE-807C-0847899D3B02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25422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800" u="sng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https://www.vrt.be/vrtnws/nl/2025/02/15/grootste-stijging-van-aantal-huisartsen-in-10-jaar-maar-tekort/</a:t>
            </a:r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CDB34-5F35-40BE-807C-0847899D3B02}" type="slidenum">
              <a:rPr lang="nl-BE" smtClean="0"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68745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buFont typeface="+mj-lt"/>
              <a:buNone/>
            </a:pPr>
            <a:r>
              <a:rPr lang="en-GB" sz="1800" u="none" strike="noStrike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Remmerswal cfr pdf</a:t>
            </a:r>
            <a:endParaRPr lang="nl-BE" sz="1800" u="none" strike="noStrike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Font typeface="+mj-lt"/>
              <a:buNone/>
            </a:pPr>
            <a:r>
              <a:rPr lang="nl-BE" sz="1800" u="none" strike="noStrike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Cfr PDF. Ellis et al. Boston University 2017</a:t>
            </a:r>
          </a:p>
          <a:p>
            <a:pPr marL="0" lvl="0" indent="0">
              <a:lnSpc>
                <a:spcPct val="107000"/>
              </a:lnSpc>
              <a:buFont typeface="+mj-lt"/>
              <a:buNone/>
            </a:pPr>
            <a:r>
              <a:rPr lang="nl-BE" sz="1800" u="none" strike="noStrike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 thesis Sarah Van Rooy KU Leuven 2016</a:t>
            </a:r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CDB34-5F35-40BE-807C-0847899D3B02}" type="slidenum">
              <a:rPr lang="nl-BE" smtClean="0"/>
              <a:t>30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97363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9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238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551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58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03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7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846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70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571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7771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96376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05471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1676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48455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91474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9087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08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6/19/25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4226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AF0FF-861B-9940-B75F-C586A3485F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4962" y="2503163"/>
            <a:ext cx="5891061" cy="2995447"/>
          </a:xfrm>
        </p:spPr>
        <p:txBody>
          <a:bodyPr>
            <a:noAutofit/>
          </a:bodyPr>
          <a:lstStyle/>
          <a:p>
            <a:r>
              <a:rPr lang="en-US" sz="4800" dirty="0"/>
              <a:t>BSR </a:t>
            </a:r>
            <a:r>
              <a:rPr lang="en-US" sz="4800" dirty="0" err="1"/>
              <a:t>Diensthoofden</a:t>
            </a:r>
            <a:r>
              <a:rPr lang="en-US" sz="4800" dirty="0"/>
              <a:t> </a:t>
            </a:r>
            <a:r>
              <a:rPr lang="en-US" sz="4800" dirty="0" err="1"/>
              <a:t>vergadering</a:t>
            </a:r>
            <a:r>
              <a:rPr lang="en-US" sz="4800" dirty="0"/>
              <a:t>  10/6 </a:t>
            </a:r>
            <a:br>
              <a:rPr lang="en-US" sz="4800" dirty="0"/>
            </a:b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Réunion des chefs de service BSR 11/6</a:t>
            </a:r>
          </a:p>
        </p:txBody>
      </p:sp>
    </p:spTree>
    <p:extLst>
      <p:ext uri="{BB962C8B-B14F-4D97-AF65-F5344CB8AC3E}">
        <p14:creationId xmlns:p14="http://schemas.microsoft.com/office/powerpoint/2010/main" val="1221387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92F9B-2B47-3742-813D-BCE71C8D0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1B65A-E28E-7140-9D0A-DB53949F6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Introductie</a:t>
            </a:r>
            <a:r>
              <a:rPr lang="en-US" dirty="0"/>
              <a:t> Dr. T De Beule</a:t>
            </a:r>
          </a:p>
          <a:p>
            <a:r>
              <a:rPr lang="en-US" dirty="0"/>
              <a:t>”</a:t>
            </a:r>
            <a:r>
              <a:rPr lang="en-US" dirty="0" err="1"/>
              <a:t>Kanarie</a:t>
            </a:r>
            <a:r>
              <a:rPr lang="en-US" dirty="0"/>
              <a:t> in de </a:t>
            </a:r>
            <a:r>
              <a:rPr lang="en-US" dirty="0" err="1"/>
              <a:t>koolmijn</a:t>
            </a:r>
            <a:r>
              <a:rPr lang="en-US" dirty="0"/>
              <a:t>” Dr. L. Van Hoe</a:t>
            </a:r>
          </a:p>
          <a:p>
            <a:r>
              <a:rPr lang="en-US" dirty="0"/>
              <a:t>Taskforce BSR Dr. T. De Beule</a:t>
            </a:r>
          </a:p>
          <a:p>
            <a:r>
              <a:rPr lang="en-US" dirty="0" err="1"/>
              <a:t>Kaderwet</a:t>
            </a:r>
            <a:r>
              <a:rPr lang="en-US" dirty="0"/>
              <a:t> VDB Dr. T. De Beule</a:t>
            </a:r>
          </a:p>
          <a:p>
            <a:r>
              <a:rPr lang="en-US" dirty="0"/>
              <a:t>PSSR: stand van </a:t>
            </a:r>
            <a:r>
              <a:rPr lang="en-US" dirty="0" err="1"/>
              <a:t>zaken</a:t>
            </a:r>
            <a:r>
              <a:rPr lang="en-US" dirty="0"/>
              <a:t>. Dr. G. </a:t>
            </a:r>
            <a:r>
              <a:rPr lang="en-US" dirty="0" err="1"/>
              <a:t>Villeirs</a:t>
            </a:r>
            <a:endParaRPr lang="en-US" dirty="0"/>
          </a:p>
          <a:p>
            <a:r>
              <a:rPr lang="en-US" dirty="0"/>
              <a:t>Nota TGR </a:t>
            </a:r>
            <a:r>
              <a:rPr lang="en-US" dirty="0" err="1"/>
              <a:t>Forfait</a:t>
            </a:r>
            <a:r>
              <a:rPr lang="en-US" dirty="0"/>
              <a:t> CT/MR Dr. O. </a:t>
            </a:r>
            <a:r>
              <a:rPr lang="en-US" dirty="0" err="1"/>
              <a:t>Ghekiere</a:t>
            </a:r>
            <a:endParaRPr lang="en-US" dirty="0"/>
          </a:p>
          <a:p>
            <a:r>
              <a:rPr lang="en-US" dirty="0" err="1"/>
              <a:t>Oproep</a:t>
            </a:r>
            <a:r>
              <a:rPr lang="en-US" dirty="0"/>
              <a:t> </a:t>
            </a:r>
            <a:r>
              <a:rPr lang="en-US" dirty="0" err="1"/>
              <a:t>kandidaturen</a:t>
            </a:r>
            <a:r>
              <a:rPr lang="en-US" dirty="0"/>
              <a:t> </a:t>
            </a:r>
            <a:r>
              <a:rPr lang="en-US" dirty="0" err="1"/>
              <a:t>verkiezingen</a:t>
            </a:r>
            <a:r>
              <a:rPr lang="en-US" dirty="0"/>
              <a:t> begin 2026 Dr. T De Beule</a:t>
            </a:r>
          </a:p>
          <a:p>
            <a:r>
              <a:rPr lang="en-US" dirty="0" err="1"/>
              <a:t>Varia</a:t>
            </a:r>
            <a:r>
              <a:rPr lang="en-US" dirty="0"/>
              <a:t> &amp; Table Ronde</a:t>
            </a:r>
          </a:p>
        </p:txBody>
      </p:sp>
    </p:spTree>
    <p:extLst>
      <p:ext uri="{BB962C8B-B14F-4D97-AF65-F5344CB8AC3E}">
        <p14:creationId xmlns:p14="http://schemas.microsoft.com/office/powerpoint/2010/main" val="1310216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FC7B0-9452-0E4D-BA04-76AFF8326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Ordre du jour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6F7C0-B426-004C-A8C4-5173C6953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 </a:t>
            </a:r>
            <a:r>
              <a:rPr lang="en-US" dirty="0" err="1"/>
              <a:t>Dr</a:t>
            </a:r>
            <a:r>
              <a:rPr lang="en-US" dirty="0"/>
              <a:t> T De Beule</a:t>
            </a:r>
          </a:p>
          <a:p>
            <a:r>
              <a:rPr lang="en-US" dirty="0"/>
              <a:t>Le </a:t>
            </a:r>
            <a:r>
              <a:rPr lang="en-US" dirty="0" err="1"/>
              <a:t>canari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la mine de </a:t>
            </a:r>
            <a:r>
              <a:rPr lang="en-US" dirty="0" err="1"/>
              <a:t>charbon</a:t>
            </a:r>
            <a:r>
              <a:rPr lang="en-US" dirty="0"/>
              <a:t> » </a:t>
            </a:r>
            <a:r>
              <a:rPr lang="en-US" dirty="0" err="1"/>
              <a:t>Dr</a:t>
            </a:r>
            <a:r>
              <a:rPr lang="en-US" dirty="0"/>
              <a:t> L. Van Hoe </a:t>
            </a:r>
          </a:p>
          <a:p>
            <a:r>
              <a:rPr lang="en-US" dirty="0"/>
              <a:t>PSSR : </a:t>
            </a:r>
            <a:r>
              <a:rPr lang="en-US" dirty="0" err="1"/>
              <a:t>état</a:t>
            </a:r>
            <a:r>
              <a:rPr lang="en-US" dirty="0"/>
              <a:t> des </a:t>
            </a:r>
            <a:r>
              <a:rPr lang="en-US" dirty="0" err="1"/>
              <a:t>lieux</a:t>
            </a:r>
            <a:r>
              <a:rPr lang="en-US" dirty="0"/>
              <a:t>. Dr. F. Alexis</a:t>
            </a:r>
          </a:p>
          <a:p>
            <a:r>
              <a:rPr lang="en-US" dirty="0"/>
              <a:t>Task force BSR </a:t>
            </a:r>
            <a:r>
              <a:rPr lang="en-US" dirty="0" err="1"/>
              <a:t>Dr</a:t>
            </a:r>
            <a:r>
              <a:rPr lang="en-US" dirty="0"/>
              <a:t> T. De Beule</a:t>
            </a:r>
          </a:p>
          <a:p>
            <a:r>
              <a:rPr lang="en-US" dirty="0" err="1"/>
              <a:t>Loi</a:t>
            </a:r>
            <a:r>
              <a:rPr lang="en-US" dirty="0"/>
              <a:t>-cadre VDB </a:t>
            </a:r>
            <a:r>
              <a:rPr lang="en-US" dirty="0" err="1"/>
              <a:t>Dr</a:t>
            </a:r>
            <a:r>
              <a:rPr lang="en-US" dirty="0"/>
              <a:t> F. Alexis</a:t>
            </a:r>
          </a:p>
          <a:p>
            <a:r>
              <a:rPr lang="en-US" dirty="0"/>
              <a:t>Note CTG </a:t>
            </a:r>
            <a:r>
              <a:rPr lang="en-US" dirty="0" err="1"/>
              <a:t>Forfait</a:t>
            </a:r>
            <a:r>
              <a:rPr lang="en-US" dirty="0"/>
              <a:t> CT/MR Dr. O. </a:t>
            </a:r>
            <a:r>
              <a:rPr lang="en-US" dirty="0" err="1"/>
              <a:t>Ghekiere</a:t>
            </a:r>
            <a:endParaRPr lang="en-US" dirty="0"/>
          </a:p>
          <a:p>
            <a:r>
              <a:rPr lang="en-US" dirty="0"/>
              <a:t>Appel </a:t>
            </a:r>
            <a:r>
              <a:rPr lang="en-US" dirty="0" err="1"/>
              <a:t>à</a:t>
            </a:r>
            <a:r>
              <a:rPr lang="en-US" dirty="0"/>
              <a:t> candidatures pour les </a:t>
            </a:r>
            <a:r>
              <a:rPr lang="en-US" dirty="0" err="1"/>
              <a:t>élections</a:t>
            </a:r>
            <a:r>
              <a:rPr lang="en-US" dirty="0"/>
              <a:t> début 2026 </a:t>
            </a:r>
            <a:r>
              <a:rPr lang="en-US" dirty="0" err="1"/>
              <a:t>Dr</a:t>
            </a:r>
            <a:r>
              <a:rPr lang="en-US" dirty="0"/>
              <a:t> F. Alexis</a:t>
            </a:r>
          </a:p>
          <a:p>
            <a:r>
              <a:rPr lang="en-US" dirty="0"/>
              <a:t>Divers et discussion</a:t>
            </a:r>
          </a:p>
        </p:txBody>
      </p:sp>
    </p:spTree>
    <p:extLst>
      <p:ext uri="{BB962C8B-B14F-4D97-AF65-F5344CB8AC3E}">
        <p14:creationId xmlns:p14="http://schemas.microsoft.com/office/powerpoint/2010/main" val="1606843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2F4ED-FA95-7E4A-A87C-ED1CAA379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”</a:t>
            </a:r>
            <a:r>
              <a:rPr lang="en-US" dirty="0" err="1"/>
              <a:t>Kanarie</a:t>
            </a:r>
            <a:r>
              <a:rPr lang="en-US" dirty="0"/>
              <a:t> in de </a:t>
            </a:r>
            <a:r>
              <a:rPr lang="en-US" dirty="0" err="1"/>
              <a:t>koolmijn</a:t>
            </a:r>
            <a:r>
              <a:rPr lang="en-US" dirty="0"/>
              <a:t>”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127AFE-8C23-3B49-8719-2E4548B26F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01" b="7843"/>
          <a:stretch/>
        </p:blipFill>
        <p:spPr>
          <a:xfrm>
            <a:off x="8265680" y="614083"/>
            <a:ext cx="3164099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510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4AE3BD0-BF72-2C17-0438-8BFB6755E4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22" b="8567"/>
          <a:stretch/>
        </p:blipFill>
        <p:spPr>
          <a:xfrm>
            <a:off x="6346077" y="570189"/>
            <a:ext cx="5717626" cy="457483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61C82C7-5CDE-A519-9621-CF444C537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64" y="594573"/>
            <a:ext cx="6291061" cy="4550451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5651E48-10B8-5072-DBD0-F33AC28DB3D0}"/>
              </a:ext>
            </a:extLst>
          </p:cNvPr>
          <p:cNvSpPr txBox="1"/>
          <p:nvPr/>
        </p:nvSpPr>
        <p:spPr>
          <a:xfrm>
            <a:off x="174397" y="5313161"/>
            <a:ext cx="53915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800" dirty="0"/>
              <a:t>“Artsen zijn geldwolven”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800" dirty="0"/>
              <a:t>“Ik moet u redden”</a:t>
            </a:r>
          </a:p>
        </p:txBody>
      </p:sp>
    </p:spTree>
    <p:extLst>
      <p:ext uri="{BB962C8B-B14F-4D97-AF65-F5344CB8AC3E}">
        <p14:creationId xmlns:p14="http://schemas.microsoft.com/office/powerpoint/2010/main" val="2642792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6C511C69-3534-1C99-C769-F0A2A6F57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720" y="140525"/>
            <a:ext cx="9911067" cy="658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428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6A5FEE6-CA27-4D69-155C-43451DA25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74" y="820881"/>
            <a:ext cx="10974108" cy="5174673"/>
          </a:xfrm>
          <a:prstGeom prst="rect">
            <a:avLst/>
          </a:prstGeom>
        </p:spPr>
      </p:pic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AA244C98-5879-CA54-8B87-0903038BAE26}"/>
              </a:ext>
            </a:extLst>
          </p:cNvPr>
          <p:cNvSpPr/>
          <p:nvPr/>
        </p:nvSpPr>
        <p:spPr>
          <a:xfrm>
            <a:off x="2680855" y="4281055"/>
            <a:ext cx="8395854" cy="147550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>
                <a:solidFill>
                  <a:srgbClr val="FF0000"/>
                </a:solidFill>
              </a:ln>
              <a:noFill/>
            </a:endParaRPr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B1D2080C-676F-E197-85DB-5478FEDCCF42}"/>
              </a:ext>
            </a:extLst>
          </p:cNvPr>
          <p:cNvCxnSpPr/>
          <p:nvPr/>
        </p:nvCxnSpPr>
        <p:spPr>
          <a:xfrm>
            <a:off x="3346101" y="4983982"/>
            <a:ext cx="65515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005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672DC-F8D3-3C7E-241D-77C47898A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736" y="2766218"/>
            <a:ext cx="8410472" cy="1325563"/>
          </a:xfrm>
        </p:spPr>
        <p:txBody>
          <a:bodyPr/>
          <a:lstStyle/>
          <a:p>
            <a:r>
              <a:rPr lang="nl-BE" dirty="0"/>
              <a:t>Vraag: is FVDB zélf wel goed bezig?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10DDFBC4-FEAD-9EFC-46DD-CC6CCCC82353}"/>
              </a:ext>
            </a:extLst>
          </p:cNvPr>
          <p:cNvSpPr txBox="1">
            <a:spLocks/>
          </p:cNvSpPr>
          <p:nvPr/>
        </p:nvSpPr>
        <p:spPr>
          <a:xfrm>
            <a:off x="1468734" y="4928288"/>
            <a:ext cx="88609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800" dirty="0"/>
              <a:t>Tot voor kort leek niemand (openlijk) die vraag te stellen…?</a:t>
            </a:r>
          </a:p>
        </p:txBody>
      </p:sp>
    </p:spTree>
    <p:extLst>
      <p:ext uri="{BB962C8B-B14F-4D97-AF65-F5344CB8AC3E}">
        <p14:creationId xmlns:p14="http://schemas.microsoft.com/office/powerpoint/2010/main" val="3399880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562D31-B9F7-20D6-E12C-B8E70702E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400"/>
              <a:t>https://www.medi-sfeer.be/nl/nieuws/beroepsnieuws/van-het-onderwijs-tot-de-zorg-hoe-vandenbroucke-tweemaal-struikelt-over-lsquo-gelijke-kansen-rsquo.html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1A5053A-D549-7A00-5F7D-9B4AE5FA1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477" y="1555801"/>
            <a:ext cx="7573432" cy="507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72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90EB57B-5923-5703-0955-C2FF44B13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46" y="98320"/>
            <a:ext cx="11867535" cy="667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57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1240BE61-5F83-3DF7-8015-F5F56B70672F}"/>
              </a:ext>
            </a:extLst>
          </p:cNvPr>
          <p:cNvSpPr txBox="1"/>
          <p:nvPr/>
        </p:nvSpPr>
        <p:spPr>
          <a:xfrm>
            <a:off x="3233530" y="1316097"/>
            <a:ext cx="56719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4000" dirty="0"/>
              <a:t>“Artsen zijn geldwolven”</a:t>
            </a:r>
          </a:p>
        </p:txBody>
      </p:sp>
      <p:sp>
        <p:nvSpPr>
          <p:cNvPr id="6" name="Pijl: omlaag 5">
            <a:extLst>
              <a:ext uri="{FF2B5EF4-FFF2-40B4-BE49-F238E27FC236}">
                <a16:creationId xmlns:a16="http://schemas.microsoft.com/office/drawing/2014/main" id="{630A88F2-5A6A-E823-43E0-1A695579BCC7}"/>
              </a:ext>
            </a:extLst>
          </p:cNvPr>
          <p:cNvSpPr/>
          <p:nvPr/>
        </p:nvSpPr>
        <p:spPr>
          <a:xfrm>
            <a:off x="4969565" y="2862470"/>
            <a:ext cx="1298713" cy="1325217"/>
          </a:xfrm>
          <a:prstGeom prst="down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AE994A0-B52C-AA66-2F5E-71F7A36C2120}"/>
              </a:ext>
            </a:extLst>
          </p:cNvPr>
          <p:cNvSpPr txBox="1"/>
          <p:nvPr/>
        </p:nvSpPr>
        <p:spPr>
          <a:xfrm>
            <a:off x="2418521" y="5026174"/>
            <a:ext cx="76995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4000" dirty="0"/>
              <a:t>“FVDB maakt onze zorg kapot”</a:t>
            </a:r>
          </a:p>
        </p:txBody>
      </p:sp>
    </p:spTree>
    <p:extLst>
      <p:ext uri="{BB962C8B-B14F-4D97-AF65-F5344CB8AC3E}">
        <p14:creationId xmlns:p14="http://schemas.microsoft.com/office/powerpoint/2010/main" val="1874885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F0D0D07-5E38-E6A4-1D5B-2EDDC044F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335" y="375811"/>
            <a:ext cx="9345329" cy="610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54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AD0B85-1269-0391-B680-756867BC2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Kwaliteit en kostprijs van de Belgische gezondheidszorg </a:t>
            </a:r>
            <a:r>
              <a:rPr lang="nl-BE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vóór</a:t>
            </a:r>
            <a:r>
              <a:rPr lang="nl-BE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het aantreden van Frank Vandenbroucke als minister van volksgezondheid</a:t>
            </a:r>
            <a:endParaRPr lang="nl-BE" sz="60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895E01-1F6F-3BBA-6C43-6652E0125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660"/>
            <a:ext cx="10515600" cy="1500670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b="1" kern="100" dirty="0">
                <a:solidFill>
                  <a:srgbClr val="0000FF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Patiënten tevredenheid</a:t>
            </a:r>
            <a:r>
              <a:rPr lang="nl-BE" sz="2400" kern="100" dirty="0">
                <a:solidFill>
                  <a:srgbClr val="0000FF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 </a:t>
            </a:r>
            <a:r>
              <a:rPr lang="nl-BE" sz="2400" b="1" kern="100" dirty="0">
                <a:solidFill>
                  <a:srgbClr val="0000FF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90% 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 de Belgen verklaarde in 2021 </a:t>
            </a:r>
            <a:r>
              <a:rPr lang="nl-BE" sz="2400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tevreden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  zijn over de kwaliteit van de zorg </a:t>
            </a:r>
          </a:p>
        </p:txBody>
      </p:sp>
      <p:pic>
        <p:nvPicPr>
          <p:cNvPr id="4" name="Afbeelding 3" descr="Afbeelding met tekst, schermopname, Lettertype, lijn&#10;&#10;Door AI gegenereerde inhoud is mogelijk onjuist.">
            <a:extLst>
              <a:ext uri="{FF2B5EF4-FFF2-40B4-BE49-F238E27FC236}">
                <a16:creationId xmlns:a16="http://schemas.microsoft.com/office/drawing/2014/main" id="{ED09257B-7AC8-12A9-BF4D-8AB681B209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71" t="13080"/>
          <a:stretch/>
        </p:blipFill>
        <p:spPr bwMode="auto">
          <a:xfrm>
            <a:off x="2118423" y="3008376"/>
            <a:ext cx="8773630" cy="32278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82153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AD0B85-1269-0391-B680-756867BC2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Kwaliteit en kostprijs van de Belgische gezondheidszorg </a:t>
            </a:r>
            <a:r>
              <a:rPr lang="nl-BE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vóór</a:t>
            </a:r>
            <a:r>
              <a:rPr lang="nl-BE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het aantreden van Frank Vandenbroucke als minister van volksgezondheid</a:t>
            </a:r>
            <a:endParaRPr lang="nl-BE" sz="60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895E01-1F6F-3BBA-6C43-6652E0125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660"/>
            <a:ext cx="5165035" cy="4351338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b="1" kern="100" dirty="0">
                <a:solidFill>
                  <a:srgbClr val="0000FF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Wachtlijsten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voor deze parameter scoorde België op </a:t>
            </a:r>
            <a:r>
              <a:rPr lang="nl-BE" sz="2400" i="1" kern="10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Champions</a:t>
            </a:r>
            <a:r>
              <a:rPr lang="nl-BE" sz="2400" i="1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League</a:t>
            </a:r>
            <a:r>
              <a:rPr lang="nl-BE" sz="2400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 (data voor 2013 - 2018): het % niet ingevulde medische behoeften als gevolg van wachtlijsten was zo goed als 0</a:t>
            </a:r>
            <a:endParaRPr lang="nl-BE" sz="2400" dirty="0"/>
          </a:p>
        </p:txBody>
      </p:sp>
      <p:pic>
        <p:nvPicPr>
          <p:cNvPr id="4" name="Afbeelding 3" descr="Afbeelding met tekst, schermopname, lijn, Parallel&#10;&#10;Door AI gegenereerde inhoud is mogelijk onjuist.">
            <a:extLst>
              <a:ext uri="{FF2B5EF4-FFF2-40B4-BE49-F238E27FC236}">
                <a16:creationId xmlns:a16="http://schemas.microsoft.com/office/drawing/2014/main" id="{7EC7E4AD-A601-F21A-4B1D-DFF7DD7DC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9354" y="1391478"/>
            <a:ext cx="4352646" cy="546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2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AD0B85-1269-0391-B680-756867BC2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410739" cy="1325563"/>
          </a:xfrm>
        </p:spPr>
        <p:txBody>
          <a:bodyPr>
            <a:normAutofit fontScale="90000"/>
          </a:bodyPr>
          <a:lstStyle/>
          <a:p>
            <a:r>
              <a:rPr lang="nl-BE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Kwaliteit en kostprijs van de Belgische gezondheidszorg </a:t>
            </a:r>
            <a:r>
              <a:rPr lang="nl-BE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vóór</a:t>
            </a:r>
            <a:r>
              <a:rPr lang="nl-BE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het aantreden van Frank Vandenbroucke als minister van volksgezondheid</a:t>
            </a:r>
            <a:endParaRPr lang="nl-BE" sz="60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895E01-1F6F-3BBA-6C43-6652E0125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660"/>
            <a:ext cx="6275304" cy="4351338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b="1" kern="100" dirty="0">
                <a:solidFill>
                  <a:srgbClr val="0000FF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Medische kwaliteit</a:t>
            </a:r>
            <a:r>
              <a:rPr lang="nl-BE" sz="2400" kern="100" dirty="0">
                <a:solidFill>
                  <a:srgbClr val="0000FF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vergelijking met andere landen is er in België een relatief </a:t>
            </a:r>
            <a:r>
              <a:rPr lang="nl-BE" sz="2400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lage sterfte 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als gevolg van behandelbare ziekten (data 2019)</a:t>
            </a:r>
            <a:endParaRPr lang="nl-BE" sz="2400" dirty="0"/>
          </a:p>
        </p:txBody>
      </p:sp>
      <p:pic>
        <p:nvPicPr>
          <p:cNvPr id="4" name="Afbeelding 3" descr="Afbeelding met tekst, schermopname, lijn, diagram&#10;&#10;Door AI gegenereerde inhoud is mogelijk onjuist.">
            <a:extLst>
              <a:ext uri="{FF2B5EF4-FFF2-40B4-BE49-F238E27FC236}">
                <a16:creationId xmlns:a16="http://schemas.microsoft.com/office/drawing/2014/main" id="{EB5B5EEB-E154-543E-BF27-B2EE5E445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3504" y="239340"/>
            <a:ext cx="4829602" cy="637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6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9C62B-D245-7F37-7620-2469DD6B2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3B222BD-ED52-51B7-4A33-E74875A9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45" y="383920"/>
            <a:ext cx="10515600" cy="494684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nl-BE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Kwaliteit en kostprijs van de Belgische gezondheidszorg </a:t>
            </a:r>
            <a:r>
              <a:rPr lang="nl-BE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vóór</a:t>
            </a:r>
            <a:r>
              <a:rPr lang="nl-BE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het aantreden van Frank Vandenbroucke als minister van volksgezondheid</a:t>
            </a:r>
            <a:endParaRPr lang="nl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0251FC4-D01B-6D96-FB29-A1B61D854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683" y="1214203"/>
            <a:ext cx="11263578" cy="5216577"/>
          </a:xfrm>
          <a:noFill/>
        </p:spPr>
        <p:txBody>
          <a:bodyPr>
            <a:normAutofit/>
          </a:bodyPr>
          <a:lstStyle/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b="1" kern="100" dirty="0">
                <a:solidFill>
                  <a:srgbClr val="0000FF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Kost voor de overheid</a:t>
            </a:r>
            <a:r>
              <a:rPr lang="nl-BE" sz="2400" kern="100" dirty="0">
                <a:solidFill>
                  <a:srgbClr val="0000FF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uitgaven voor gezondheidszorg in België kwamen in 2021 ongeveer overeen met het </a:t>
            </a:r>
            <a:r>
              <a:rPr lang="nl-BE" sz="2400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 gemiddelde 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zowat enige kostenpost binnen sociale zekerheid !)</a:t>
            </a:r>
            <a:endParaRPr lang="nl-BE" sz="24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Afbeelding 1" descr="Afbeelding met tekst, schermopname, Lettertype, lijn&#10;&#10;Door AI gegenereerde inhoud is mogelijk onjuist.">
            <a:extLst>
              <a:ext uri="{FF2B5EF4-FFF2-40B4-BE49-F238E27FC236}">
                <a16:creationId xmlns:a16="http://schemas.microsoft.com/office/drawing/2014/main" id="{376118F2-8273-4B23-4D45-29FE893AF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2630749"/>
            <a:ext cx="8215892" cy="400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526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9C62B-D245-7F37-7620-2469DD6B2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3B222BD-ED52-51B7-4A33-E74875A9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45" y="383920"/>
            <a:ext cx="10515600" cy="494684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nl-BE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Kwaliteit en kostprijs van de Belgische gezondheidszorg </a:t>
            </a:r>
            <a:r>
              <a:rPr lang="nl-BE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vóór</a:t>
            </a:r>
            <a:r>
              <a:rPr lang="nl-BE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het aantreden van Frank Vandenbroucke als minister van volksgezondheid</a:t>
            </a:r>
            <a:endParaRPr lang="nl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0251FC4-D01B-6D96-FB29-A1B61D854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683" y="1214203"/>
            <a:ext cx="11263578" cy="5216577"/>
          </a:xfrm>
          <a:noFill/>
        </p:spPr>
        <p:txBody>
          <a:bodyPr>
            <a:normAutofit/>
          </a:bodyPr>
          <a:lstStyle/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b="1" kern="100" dirty="0">
                <a:solidFill>
                  <a:srgbClr val="0000FF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Kost voor de patiënt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de eigen bijdrage van de patiënt is hoger dan in een aantal buurlanden, maar </a:t>
            </a:r>
            <a:r>
              <a:rPr lang="nl-BE" sz="2400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relatief laag in vergelijking met het Europees gemiddelde </a:t>
            </a:r>
            <a:endParaRPr lang="nl-BE" sz="2400" kern="100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Afbeelding 1" descr="Afbeelding met tekst, schermopname, Lettertype, lijn&#10;&#10;Door AI gegenereerde inhoud is mogelijk onjuist.">
            <a:extLst>
              <a:ext uri="{FF2B5EF4-FFF2-40B4-BE49-F238E27FC236}">
                <a16:creationId xmlns:a16="http://schemas.microsoft.com/office/drawing/2014/main" id="{94B8D951-983B-82C2-D6BB-482133FFD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590" y="2284295"/>
            <a:ext cx="8410663" cy="448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117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75D3A18-ABD8-A57B-FB4A-7EE942AE8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Conclusie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AAB5C40-BA38-B6FD-9194-9E80E6B72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Schitterende resultaten</a:t>
            </a:r>
          </a:p>
          <a:p>
            <a:r>
              <a:rPr lang="nl-BE" dirty="0"/>
              <a:t>Zeer goede prijs-kwaliteit verhouding</a:t>
            </a:r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Waarom hervormingen nodig?</a:t>
            </a:r>
          </a:p>
        </p:txBody>
      </p:sp>
    </p:spTree>
    <p:extLst>
      <p:ext uri="{BB962C8B-B14F-4D97-AF65-F5344CB8AC3E}">
        <p14:creationId xmlns:p14="http://schemas.microsoft.com/office/powerpoint/2010/main" val="3480992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05179D-FD38-C177-EEAD-783CC501F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Evolutie van de kwaliteitsparameters tijdens regeerperiode “Vandenbroucke 1” (2020 -2024)</a:t>
            </a:r>
            <a:endParaRPr lang="nl-BE" sz="54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92EF7E6-B64A-BD98-1F5C-95097E8CC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75760" cy="788351"/>
          </a:xfrm>
        </p:spPr>
        <p:txBody>
          <a:bodyPr>
            <a:normAutofit lnSpcReduction="10000"/>
          </a:bodyPr>
          <a:lstStyle/>
          <a:p>
            <a:r>
              <a:rPr lang="nl-BE" sz="2400" b="1" kern="100" dirty="0" err="1">
                <a:solidFill>
                  <a:srgbClr val="0000FF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Patiëntentevredenheid</a:t>
            </a:r>
            <a:r>
              <a:rPr lang="nl-BE" sz="2400" b="1" kern="1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nl-BE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Huisartsen: d</a:t>
            </a:r>
            <a:r>
              <a:rPr lang="nl-BE" sz="24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rie jaar geleden was nog meer dan 82 procent van de Vlamingen tevreden, nu is dat nog amper 67%</a:t>
            </a:r>
            <a:endParaRPr lang="nl-B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567EE74-5546-2C52-A36B-F5E232DA59C1}"/>
              </a:ext>
            </a:extLst>
          </p:cNvPr>
          <p:cNvSpPr txBox="1"/>
          <p:nvPr/>
        </p:nvSpPr>
        <p:spPr>
          <a:xfrm>
            <a:off x="9288879" y="1363960"/>
            <a:ext cx="23601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nl-BE" altLang="nl-BE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24 01 2024 !!!</a:t>
            </a:r>
            <a:endParaRPr lang="nl-BE" sz="2400" dirty="0"/>
          </a:p>
        </p:txBody>
      </p:sp>
      <p:pic>
        <p:nvPicPr>
          <p:cNvPr id="5" name="Afbeelding 4" descr="Afbeelding met tekst, schermopname, kleding, Menselijk gezicht&#10;&#10;Door AI gegenereerde inhoud is mogelijk onjuist.">
            <a:extLst>
              <a:ext uri="{FF2B5EF4-FFF2-40B4-BE49-F238E27FC236}">
                <a16:creationId xmlns:a16="http://schemas.microsoft.com/office/drawing/2014/main" id="{6194B6A8-87E6-CC70-4905-F1586E30A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45" y="2748913"/>
            <a:ext cx="9678842" cy="402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452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05179D-FD38-C177-EEAD-783CC501F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Evolutie van de kwaliteitsparameters tijdens regeerperiode “Vandenbroucke 1” (2020 -2024)</a:t>
            </a:r>
            <a:endParaRPr lang="nl-BE" sz="54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92EF7E6-B64A-BD98-1F5C-95097E8CC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622" y="1605585"/>
            <a:ext cx="8491620" cy="1325563"/>
          </a:xfrm>
        </p:spPr>
        <p:txBody>
          <a:bodyPr>
            <a:noAutofit/>
          </a:bodyPr>
          <a:lstStyle/>
          <a:p>
            <a:r>
              <a:rPr lang="nl-BE" sz="2400" b="1" dirty="0">
                <a:solidFill>
                  <a:srgbClr val="0000FF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Wachtlijsten bij huisartsen 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Bij de huisartsen is de situatie op korte termijn dramatisch achteruitgegaan. </a:t>
            </a:r>
            <a:r>
              <a:rPr lang="nl-BE" sz="2400" b="1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 60% van de huisartsen 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heeft een </a:t>
            </a:r>
            <a:r>
              <a:rPr lang="nl-BE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gedeeltelijke of volledige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b="1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patiëntenstop 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ingevoerd</a:t>
            </a:r>
            <a:endParaRPr lang="nl-BE" sz="24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AA1B266-D3D1-AA29-2860-A97B650CB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22" y="3416852"/>
            <a:ext cx="3891280" cy="3082290"/>
          </a:xfrm>
          <a:prstGeom prst="rect">
            <a:avLst/>
          </a:prstGeom>
        </p:spPr>
      </p:pic>
      <p:pic>
        <p:nvPicPr>
          <p:cNvPr id="7" name="Afbeelding 6" descr="Afbeelding met tekst, Medische apparatuur, persoon, gezondheidszorg&#10;&#10;Door AI gegenereerde inhoud is mogelijk onjuist.">
            <a:extLst>
              <a:ext uri="{FF2B5EF4-FFF2-40B4-BE49-F238E27FC236}">
                <a16:creationId xmlns:a16="http://schemas.microsoft.com/office/drawing/2014/main" id="{3B55B893-5053-896B-7DB8-7F91C314A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785" y="3385554"/>
            <a:ext cx="4535170" cy="3204845"/>
          </a:xfrm>
          <a:prstGeom prst="rect">
            <a:avLst/>
          </a:prstGeom>
        </p:spPr>
      </p:pic>
      <p:pic>
        <p:nvPicPr>
          <p:cNvPr id="8" name="Afbeelding 7" descr="Afbeelding met tekst, computer, schermopname, kleding&#10;&#10;Door AI gegenereerde inhoud is mogelijk onjuist.">
            <a:extLst>
              <a:ext uri="{FF2B5EF4-FFF2-40B4-BE49-F238E27FC236}">
                <a16:creationId xmlns:a16="http://schemas.microsoft.com/office/drawing/2014/main" id="{FC683201-834B-6A9A-8E5F-D88D3DCCC0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3979" y="1229193"/>
            <a:ext cx="2589644" cy="5436626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73DE6FE-3C3E-CB6F-E979-7EE96BB0596D}"/>
              </a:ext>
            </a:extLst>
          </p:cNvPr>
          <p:cNvSpPr txBox="1"/>
          <p:nvPr/>
        </p:nvSpPr>
        <p:spPr>
          <a:xfrm>
            <a:off x="7881433" y="1119881"/>
            <a:ext cx="1422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begin 2024 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926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05179D-FD38-C177-EEAD-783CC501F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Evolutie van de kwaliteitsparameters tijdens regeerperiode “Vandenbroucke 1” (2020 -2024)</a:t>
            </a:r>
            <a:endParaRPr lang="nl-BE" sz="54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92EF7E6-B64A-BD98-1F5C-95097E8CC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98835"/>
          </a:xfrm>
        </p:spPr>
        <p:txBody>
          <a:bodyPr>
            <a:normAutofit/>
          </a:bodyPr>
          <a:lstStyle/>
          <a:p>
            <a:r>
              <a:rPr lang="nl-BE" sz="2400" b="1" kern="100" dirty="0">
                <a:solidFill>
                  <a:srgbClr val="0000FF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Overrompeling spoeddiensten</a:t>
            </a:r>
            <a:r>
              <a:rPr lang="nl-BE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onhoudbare stijging van het aantal patiënten op spoedafdelingen . </a:t>
            </a:r>
            <a: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 </a:t>
            </a:r>
            <a:r>
              <a:rPr lang="nl-BE" sz="2400" b="1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50%</a:t>
            </a:r>
            <a:r>
              <a:rPr lang="nl-BE" sz="2400" b="1" kern="1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van de 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patiënten hoort er niet thuis.</a:t>
            </a:r>
            <a:endParaRPr lang="nl-BE" sz="2400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567EE74-5546-2C52-A36B-F5E232DA59C1}"/>
              </a:ext>
            </a:extLst>
          </p:cNvPr>
          <p:cNvSpPr txBox="1"/>
          <p:nvPr/>
        </p:nvSpPr>
        <p:spPr>
          <a:xfrm>
            <a:off x="9288879" y="1363960"/>
            <a:ext cx="23601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nl-BE" altLang="nl-BE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24 01 2024 !!!</a:t>
            </a:r>
            <a:endParaRPr lang="nl-BE" sz="2400" dirty="0"/>
          </a:p>
        </p:txBody>
      </p:sp>
      <p:pic>
        <p:nvPicPr>
          <p:cNvPr id="6" name="Afbeelding 5" descr="Afbeelding met tekst, kleding, Menselijk gezicht, schermopname&#10;&#10;Door AI gegenereerde inhoud is mogelijk onjuist.">
            <a:extLst>
              <a:ext uri="{FF2B5EF4-FFF2-40B4-BE49-F238E27FC236}">
                <a16:creationId xmlns:a16="http://schemas.microsoft.com/office/drawing/2014/main" id="{8897F50C-E5C7-14A0-2A43-979BDE4E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94" y="3286124"/>
            <a:ext cx="2741793" cy="3274257"/>
          </a:xfrm>
          <a:prstGeom prst="rect">
            <a:avLst/>
          </a:prstGeom>
        </p:spPr>
      </p:pic>
      <p:pic>
        <p:nvPicPr>
          <p:cNvPr id="7" name="Afbeelding 6" descr="Afbeelding met tekst, kleding, Medische apparatuur, gezondheidszorg&#10;&#10;Door AI gegenereerde inhoud is mogelijk onjuist.">
            <a:extLst>
              <a:ext uri="{FF2B5EF4-FFF2-40B4-BE49-F238E27FC236}">
                <a16:creationId xmlns:a16="http://schemas.microsoft.com/office/drawing/2014/main" id="{DA96F9B4-82D2-18DB-933A-82DF9A8DC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682" y="3244345"/>
            <a:ext cx="3076106" cy="345333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79C18A4-7D3D-C477-90F4-15F582D1DE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9559" y="3366717"/>
            <a:ext cx="3478765" cy="292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34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A86E1A-8281-DD66-3C3E-B33BC8AB1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0677"/>
          </a:xfrm>
        </p:spPr>
        <p:txBody>
          <a:bodyPr>
            <a:normAutofit/>
          </a:bodyPr>
          <a:lstStyle/>
          <a:p>
            <a:r>
              <a:rPr lang="nl-BE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Evolutie van de kwaliteitsparameters tijdens regeerperiode “Vandenbroucke 1” (2020 -2024)</a:t>
            </a:r>
            <a:endParaRPr lang="nl-BE" sz="24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91C324-6401-79FE-B889-4BC075543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5190"/>
            <a:ext cx="10515600" cy="1325563"/>
          </a:xfrm>
        </p:spPr>
        <p:txBody>
          <a:bodyPr>
            <a:normAutofit/>
          </a:bodyPr>
          <a:lstStyle/>
          <a:p>
            <a:r>
              <a:rPr lang="nl-BE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Acties artsen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Begin 2024 werd door een groep </a:t>
            </a:r>
            <a:r>
              <a:rPr lang="nl-BE" sz="2400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zeer ongeruste artsen 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een petitie gelanceerd met als doel de problematiek onder de aandacht van de beleidsmakers te brengen</a:t>
            </a:r>
            <a:endParaRPr lang="nl-BE" sz="3600" dirty="0"/>
          </a:p>
        </p:txBody>
      </p:sp>
      <p:pic>
        <p:nvPicPr>
          <p:cNvPr id="4" name="Afbeelding 3" descr="Afbeelding met tekst, schermopname&#10;&#10;Door AI gegenereerde inhoud is mogelijk onjuist.">
            <a:extLst>
              <a:ext uri="{FF2B5EF4-FFF2-40B4-BE49-F238E27FC236}">
                <a16:creationId xmlns:a16="http://schemas.microsoft.com/office/drawing/2014/main" id="{926526F7-DE73-E2D8-F3A8-45E050BEA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633" y="3060753"/>
            <a:ext cx="7354690" cy="349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85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05894ED-585C-F30A-CBC1-820E3DC017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738" r="13201" b="-216"/>
          <a:stretch/>
        </p:blipFill>
        <p:spPr>
          <a:xfrm>
            <a:off x="152265" y="1269224"/>
            <a:ext cx="4953000" cy="5043707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38944042-893E-BEDC-BDF7-82718974B933}"/>
              </a:ext>
            </a:extLst>
          </p:cNvPr>
          <p:cNvSpPr txBox="1"/>
          <p:nvPr/>
        </p:nvSpPr>
        <p:spPr>
          <a:xfrm>
            <a:off x="1601034" y="300166"/>
            <a:ext cx="152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nl-BE" altLang="nl-BE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24 04 2024</a:t>
            </a:r>
            <a:endParaRPr lang="nl-BE" sz="1800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0DBCD62-B8F7-9442-23A9-D0862F182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73" y="1968627"/>
            <a:ext cx="6879558" cy="397510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633A2065-62D0-B9B9-3539-F60D6239E073}"/>
              </a:ext>
            </a:extLst>
          </p:cNvPr>
          <p:cNvSpPr txBox="1"/>
          <p:nvPr/>
        </p:nvSpPr>
        <p:spPr>
          <a:xfrm>
            <a:off x="7928390" y="300166"/>
            <a:ext cx="152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nl-BE" altLang="nl-BE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26 04 2024</a:t>
            </a:r>
            <a:endParaRPr lang="nl-BE" sz="1800" dirty="0"/>
          </a:p>
        </p:txBody>
      </p:sp>
    </p:spTree>
    <p:extLst>
      <p:ext uri="{BB962C8B-B14F-4D97-AF65-F5344CB8AC3E}">
        <p14:creationId xmlns:p14="http://schemas.microsoft.com/office/powerpoint/2010/main" val="1999421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BAA86D-4E2A-EB5E-3545-943577350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1016"/>
          </a:xfrm>
        </p:spPr>
        <p:txBody>
          <a:bodyPr>
            <a:normAutofit/>
          </a:bodyPr>
          <a:lstStyle/>
          <a:p>
            <a:r>
              <a:rPr lang="nl-BE" sz="3600" dirty="0">
                <a:latin typeface="Calibri" panose="020F0502020204030204" pitchFamily="34" charset="0"/>
                <a:cs typeface="Calibri" panose="020F0502020204030204" pitchFamily="34" charset="0"/>
              </a:rPr>
              <a:t>Wat is er misgegaan op 2 jaar tijd?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14C150-F5A5-BF88-8569-427A1BCD0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Coronacrisis ?</a:t>
            </a: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Aantal huisartsen ?</a:t>
            </a: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Beleidsbeslissingen ?</a:t>
            </a: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kern="100" dirty="0">
                <a:latin typeface="Calibri" panose="020F0502020204030204" pitchFamily="34" charset="0"/>
                <a:cs typeface="Calibri" panose="020F0502020204030204" pitchFamily="34" charset="0"/>
              </a:rPr>
              <a:t>Andere ?</a:t>
            </a:r>
            <a:endParaRPr lang="nl-B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B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308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217F3-AD0D-35EE-2D97-6F572736A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69E9957-8B77-BB6B-618F-EC2BC0A54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45" y="383920"/>
            <a:ext cx="10515600" cy="494684"/>
          </a:xfrm>
        </p:spPr>
        <p:txBody>
          <a:bodyPr>
            <a:normAutofit fontScale="90000"/>
          </a:bodyPr>
          <a:lstStyle/>
          <a:p>
            <a:r>
              <a:rPr lang="nl-BE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Coronacrisis</a:t>
            </a:r>
            <a:endParaRPr lang="nl-BE" sz="2800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359B45E0-6A52-97A0-BDFA-BB5AB6792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683" y="1828800"/>
            <a:ext cx="10918210" cy="4601980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coronacrisis in België </a:t>
            </a:r>
            <a:r>
              <a:rPr lang="nl-BE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begon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officieel op </a:t>
            </a:r>
            <a:r>
              <a:rPr lang="nl-BE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februari 2020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Het officiële </a:t>
            </a:r>
            <a:r>
              <a:rPr lang="nl-BE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einde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van de crisis werd gemarkeerd op </a:t>
            </a:r>
            <a:r>
              <a:rPr lang="nl-BE" sz="2400" b="1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maart 2022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Deze crisis kan dus moeilijk als oorzaak beschouwd worden van een problematiek die zich de jaren nadien heeft gemanifesteerd. </a:t>
            </a:r>
            <a:endParaRPr lang="nl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04860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EB957-5926-80C3-368E-54DBE7F3E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6A4FE7B-1C55-32F4-79F3-13A191C22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45" y="383920"/>
            <a:ext cx="10515600" cy="494684"/>
          </a:xfrm>
        </p:spPr>
        <p:txBody>
          <a:bodyPr>
            <a:normAutofit fontScale="90000"/>
          </a:bodyPr>
          <a:lstStyle/>
          <a:p>
            <a:r>
              <a:rPr lang="nl-BE" sz="28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Aantal huisartsen</a:t>
            </a:r>
            <a:endParaRPr lang="nl-BE" sz="280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C34215-7E34-9BFD-BD32-49EAB09F8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Het aantal actieve huisartsen is de afgelopen 10 jaar niet gedaald maar </a:t>
            </a:r>
            <a:r>
              <a:rPr lang="nl-BE" sz="2400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gestegen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2023 waren er bijvoorbeeld 14.286 actieve huisartsen, wat overeenkomt met 8,35 huisartsen per 10.000 inwoners. Dit is een lichte verbetering ten opzichte van eerdere jaren.</a:t>
            </a:r>
            <a:endParaRPr lang="nl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6421705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F5A0A-6BE5-DB93-A1E3-71428C12C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1499"/>
          </a:xfrm>
        </p:spPr>
        <p:txBody>
          <a:bodyPr>
            <a:normAutofit fontScale="90000"/>
          </a:bodyPr>
          <a:lstStyle/>
          <a:p>
            <a:r>
              <a:rPr lang="nl-BE" sz="3200" b="1" dirty="0">
                <a:latin typeface="Calibri" panose="020F0502020204030204" pitchFamily="34" charset="0"/>
                <a:cs typeface="Calibri" panose="020F0502020204030204" pitchFamily="34" charset="0"/>
              </a:rPr>
              <a:t>Steeds verder verlagen van financiële drempels</a:t>
            </a:r>
            <a:r>
              <a:rPr lang="nl-BE" sz="32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nl-BE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“toegankelijke en betaalbare gezondheidszorg”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5DA7D6C-129C-1887-9234-17CC4046D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127" y="1825625"/>
            <a:ext cx="11414928" cy="4351338"/>
          </a:xfrm>
        </p:spPr>
        <p:txBody>
          <a:bodyPr>
            <a:noAutofit/>
          </a:bodyPr>
          <a:lstStyle/>
          <a:p>
            <a:r>
              <a:rPr lang="nl-BE" sz="2400" b="1" dirty="0">
                <a:latin typeface="Calibri" panose="020F0502020204030204" pitchFamily="34" charset="0"/>
                <a:cs typeface="Calibri" panose="020F0502020204030204" pitchFamily="34" charset="0"/>
              </a:rPr>
              <a:t>Eigen bijdrage was reeds laag voor FVDB</a:t>
            </a:r>
          </a:p>
          <a:p>
            <a:pPr lvl="1"/>
            <a:r>
              <a:rPr lang="nl-BE" sz="2200" dirty="0">
                <a:latin typeface="Calibri" panose="020F0502020204030204" pitchFamily="34" charset="0"/>
                <a:cs typeface="Calibri" panose="020F0502020204030204" pitchFamily="34" charset="0"/>
              </a:rPr>
              <a:t>Huisarts remgeld 4 euro (30 euro betalen, dan 26 euro terugbetaald)</a:t>
            </a:r>
          </a:p>
          <a:p>
            <a:pPr lvl="1"/>
            <a:r>
              <a:rPr lang="nl-BE" sz="2200" dirty="0">
                <a:latin typeface="Calibri" panose="020F0502020204030204" pitchFamily="34" charset="0"/>
                <a:cs typeface="Calibri" panose="020F0502020204030204" pitchFamily="34" charset="0"/>
              </a:rPr>
              <a:t>Verhoogde tegemoetkoming: (19% van de Belgen !)</a:t>
            </a:r>
            <a:r>
              <a:rPr lang="nl-BE" sz="2200" i="1" dirty="0">
                <a:latin typeface="Calibri" panose="020F0502020204030204" pitchFamily="34" charset="0"/>
                <a:cs typeface="Calibri" panose="020F0502020204030204" pitchFamily="34" charset="0"/>
              </a:rPr>
              <a:t>: 2015: </a:t>
            </a:r>
            <a:r>
              <a:rPr lang="nl-BE" sz="2200" i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remgeld </a:t>
            </a:r>
            <a:r>
              <a:rPr lang="nl-BE" sz="22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euro. </a:t>
            </a:r>
            <a:r>
              <a:rPr lang="nl-BE" sz="2200" dirty="0">
                <a:latin typeface="Calibri" panose="020F0502020204030204" pitchFamily="34" charset="0"/>
                <a:cs typeface="Calibri" panose="020F0502020204030204" pitchFamily="34" charset="0"/>
              </a:rPr>
              <a:t>2019:  </a:t>
            </a:r>
            <a:r>
              <a:rPr lang="nl-BE" sz="22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verplichte derde betaler </a:t>
            </a:r>
          </a:p>
          <a:p>
            <a:r>
              <a:rPr lang="nl-BE" sz="2400" b="1" dirty="0">
                <a:latin typeface="Calibri" panose="020F0502020204030204" pitchFamily="34" charset="0"/>
                <a:cs typeface="Calibri" panose="020F0502020204030204" pitchFamily="34" charset="0"/>
              </a:rPr>
              <a:t>FVDB doet er nog een paar scheppen bovenop</a:t>
            </a:r>
          </a:p>
          <a:p>
            <a:pPr lvl="1"/>
            <a:r>
              <a:rPr lang="nl-BE" sz="22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Begin 2022: mogelijkheid derde betaler voor elke patiënt. </a:t>
            </a:r>
            <a:r>
              <a:rPr lang="nl-BE" sz="2200" dirty="0">
                <a:latin typeface="Calibri" panose="020F0502020204030204" pitchFamily="34" charset="0"/>
                <a:cs typeface="Calibri" panose="020F0502020204030204" pitchFamily="34" charset="0"/>
              </a:rPr>
              <a:t>Veel toegepast (83%) -&gt; “groot succes” (drempel verlaagd) - &gt; </a:t>
            </a:r>
            <a:r>
              <a:rPr lang="nl-BE" sz="22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5% toename consultaties op 1 jaar tijd !!! (</a:t>
            </a:r>
            <a:r>
              <a:rPr lang="nl-BE" sz="2200" dirty="0" err="1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Solidaris</a:t>
            </a:r>
            <a:r>
              <a:rPr lang="nl-BE" sz="22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lvl="1"/>
            <a:r>
              <a:rPr lang="nl-BE" sz="2200" dirty="0">
                <a:latin typeface="Calibri" panose="020F0502020204030204" pitchFamily="34" charset="0"/>
                <a:cs typeface="Calibri" panose="020F0502020204030204" pitchFamily="34" charset="0"/>
              </a:rPr>
              <a:t>1 oktober 2023: </a:t>
            </a:r>
            <a:r>
              <a:rPr lang="nl-BE" sz="22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jongeren uit financieel kwetsbare gezinnen tot 24 jaar: gratis </a:t>
            </a:r>
            <a:r>
              <a:rPr lang="nl-BE" sz="2200" dirty="0">
                <a:solidFill>
                  <a:srgbClr val="2A24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naar de huisarts</a:t>
            </a:r>
            <a:endParaRPr lang="nl-BE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nl-BE" sz="2200" dirty="0">
                <a:latin typeface="Calibri" panose="020F0502020204030204" pitchFamily="34" charset="0"/>
                <a:cs typeface="Calibri" panose="020F0502020204030204" pitchFamily="34" charset="0"/>
              </a:rPr>
              <a:t>Vanaf 1 jan 2025 (overgang 2024): verbod aanrekenen </a:t>
            </a:r>
            <a:r>
              <a:rPr lang="nl-BE" sz="22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supplementen</a:t>
            </a:r>
            <a:r>
              <a:rPr lang="nl-BE" sz="2200" dirty="0">
                <a:latin typeface="Calibri" panose="020F0502020204030204" pitchFamily="34" charset="0"/>
                <a:cs typeface="Calibri" panose="020F0502020204030204" pitchFamily="34" charset="0"/>
              </a:rPr>
              <a:t> bij </a:t>
            </a:r>
            <a:r>
              <a:rPr lang="nl-BE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pt</a:t>
            </a:r>
            <a:r>
              <a:rPr lang="nl-BE" sz="2200" dirty="0">
                <a:latin typeface="Calibri" panose="020F0502020204030204" pitchFamily="34" charset="0"/>
                <a:cs typeface="Calibri" panose="020F0502020204030204" pitchFamily="34" charset="0"/>
              </a:rPr>
              <a:t> met VT</a:t>
            </a:r>
          </a:p>
          <a:p>
            <a:pPr lvl="1"/>
            <a:r>
              <a:rPr lang="nl-BE" sz="22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jaar geen indexering </a:t>
            </a:r>
            <a:r>
              <a:rPr lang="nl-BE" sz="2200" dirty="0">
                <a:latin typeface="Calibri" panose="020F0502020204030204" pitchFamily="34" charset="0"/>
                <a:cs typeface="Calibri" panose="020F0502020204030204" pitchFamily="34" charset="0"/>
              </a:rPr>
              <a:t>!! Equivalent van daling met bijna 40%.</a:t>
            </a:r>
            <a:endParaRPr lang="nl-B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6051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40F6C01-21B5-40CD-02FA-BB737C642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404546"/>
            <a:ext cx="11582400" cy="603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163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438ECB-D71F-3A47-22F3-540CCC7AF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1064"/>
          </a:xfrm>
        </p:spPr>
        <p:txBody>
          <a:bodyPr>
            <a:normAutofit/>
          </a:bodyPr>
          <a:lstStyle/>
          <a:p>
            <a:r>
              <a:rPr lang="nl-BE" sz="3600" dirty="0"/>
              <a:t>Het wordt nog erger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211080-EAC5-AB79-F6A3-A4E4AD773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Kaderwet 2025: supplementen beperkt tot 25 en 125%</a:t>
            </a:r>
          </a:p>
        </p:txBody>
      </p:sp>
    </p:spTree>
    <p:extLst>
      <p:ext uri="{BB962C8B-B14F-4D97-AF65-F5344CB8AC3E}">
        <p14:creationId xmlns:p14="http://schemas.microsoft.com/office/powerpoint/2010/main" val="23084557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B1A50-48CC-0B7C-386F-FD7936A7D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65608F1-180B-C446-B036-E6972213D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45" y="383920"/>
            <a:ext cx="10515600" cy="494684"/>
          </a:xfrm>
        </p:spPr>
        <p:txBody>
          <a:bodyPr>
            <a:normAutofit fontScale="90000"/>
          </a:bodyPr>
          <a:lstStyle/>
          <a:p>
            <a:r>
              <a:rPr lang="nl-BE" sz="28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Prijs-elasticiteit</a:t>
            </a:r>
            <a:endParaRPr lang="nl-BE" sz="280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EB5E7BE9-9A6E-0A47-A9AD-84180AC47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683" y="1214203"/>
            <a:ext cx="10918210" cy="5216577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Prijs-elasticiteit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de zorg geeft aan hoeveel meer (of minder) zorg iemand gaat gebruiken wanneer een </a:t>
            </a:r>
            <a:r>
              <a:rPr lang="nl-BE" sz="2400" b="1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eigen bijdrage 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afneemt (of toeneemt)</a:t>
            </a: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nl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rijs-elasticiteit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van huisartsenzorg geraamd </a:t>
            </a:r>
            <a:r>
              <a:rPr lang="nl-BE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 -0.3 tot -0.4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kern="1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Dit betekent dat de consumptie met 15-20% stijgt als de prijs 50% daalt</a:t>
            </a:r>
            <a:r>
              <a:rPr lang="nl-BE" sz="2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 werd ook aangetoond dat patiënten die gebruik maken van de </a:t>
            </a:r>
            <a:r>
              <a:rPr lang="nl-BE" sz="2400" b="1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derde betaler 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regeling vaker naar de huisarts gaan (16).</a:t>
            </a: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nl-BE" sz="24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nl-BE" sz="2400" dirty="0">
                <a:latin typeface="Calibri" panose="020F0502020204030204" pitchFamily="34" charset="0"/>
              </a:rPr>
              <a:t>Evenwicht tussen </a:t>
            </a:r>
            <a:r>
              <a:rPr lang="nl-BE" sz="2400" i="1" dirty="0">
                <a:latin typeface="Calibri" panose="020F0502020204030204" pitchFamily="34" charset="0"/>
              </a:rPr>
              <a:t>onderconsumptie</a:t>
            </a:r>
            <a:r>
              <a:rPr lang="nl-BE" sz="2400" dirty="0">
                <a:latin typeface="Calibri" panose="020F0502020204030204" pitchFamily="34" charset="0"/>
              </a:rPr>
              <a:t> door te duur (slogan VDB) versus overconsumptie door te goedkoop (realiteit)</a:t>
            </a:r>
            <a:endParaRPr lang="nl-BE" sz="2400" dirty="0"/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nl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809112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04E128-72D1-CAEF-64DE-32A93B291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Zinvolle zorg 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80AB30-BEE5-8649-40F1-DC41A506F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Tot 50% van patiënten bij </a:t>
            </a:r>
            <a:r>
              <a:rPr lang="nl-BE" sz="2400" b="1" dirty="0">
                <a:latin typeface="Calibri" panose="020F0502020204030204" pitchFamily="34" charset="0"/>
                <a:cs typeface="Calibri" panose="020F0502020204030204" pitchFamily="34" charset="0"/>
              </a:rPr>
              <a:t>huisarts</a:t>
            </a: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 heeft geen </a:t>
            </a:r>
            <a:r>
              <a:rPr lang="nl-BE" sz="2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medisch probleem</a:t>
            </a:r>
          </a:p>
          <a:p>
            <a:pPr lvl="1"/>
            <a:r>
              <a:rPr lang="nl-B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psycholoog, ziekenfonds, gemeentehuis, diëtist, OCMW, attestbezorger.. …</a:t>
            </a:r>
          </a:p>
          <a:p>
            <a:pPr lvl="1"/>
            <a:endParaRPr lang="nl-B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nl-B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Tot 50% van patiënten op </a:t>
            </a:r>
            <a:r>
              <a:rPr lang="nl-BE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spoed</a:t>
            </a: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 heeft geen </a:t>
            </a:r>
            <a:r>
              <a:rPr lang="nl-BE" sz="2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dringend</a:t>
            </a: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 medisch probleem</a:t>
            </a:r>
          </a:p>
          <a:p>
            <a:pPr lvl="1"/>
            <a:endParaRPr lang="nl-B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9649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88B03C-E34A-6FBC-F341-BC4F5AAFA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Van té toegankelijk naar ontoegankelijk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0F55C36-BD26-523F-97BA-0AEB4EE56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BE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Verlagen van </a:t>
            </a:r>
            <a:r>
              <a:rPr lang="nl-BE" sz="24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financiele</a:t>
            </a:r>
            <a:r>
              <a:rPr lang="nl-BE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drempels heeft 4 gevolgen / neveneffecten</a:t>
            </a: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Meer consumptie, </a:t>
            </a:r>
            <a:r>
              <a:rPr lang="nl-BE" sz="2400" b="1" dirty="0">
                <a:latin typeface="Calibri" panose="020F0502020204030204" pitchFamily="34" charset="0"/>
                <a:cs typeface="Calibri" panose="020F0502020204030204" pitchFamily="34" charset="0"/>
              </a:rPr>
              <a:t>overbelasting van zorgverstrekkers</a:t>
            </a:r>
          </a:p>
          <a:p>
            <a:pPr marL="514350" indent="-514350">
              <a:buFont typeface="+mj-lt"/>
              <a:buAutoNum type="arabicPeriod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Secundair hieraan </a:t>
            </a:r>
            <a:r>
              <a:rPr lang="nl-BE" sz="2400" b="1" i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ontoegankelijkheid</a:t>
            </a:r>
            <a:r>
              <a:rPr lang="nl-BE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nl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oa</a:t>
            </a: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 huisartsen)</a:t>
            </a:r>
          </a:p>
          <a:p>
            <a:pPr marL="514350" indent="-514350">
              <a:buFont typeface="+mj-lt"/>
              <a:buAutoNum type="arabicPeriod"/>
            </a:pP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Secundair chaos en effect op </a:t>
            </a:r>
            <a:r>
              <a:rPr lang="nl-BE" sz="24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kwaliteit</a:t>
            </a:r>
            <a:r>
              <a:rPr lang="nl-BE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(spoed)</a:t>
            </a:r>
          </a:p>
          <a:p>
            <a:pPr marL="514350" indent="-514350">
              <a:buFont typeface="+mj-lt"/>
              <a:buAutoNum type="arabicPeriod"/>
            </a:pPr>
            <a:r>
              <a:rPr lang="nl-BE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Verschuiven van factuur</a:t>
            </a: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 naar </a:t>
            </a:r>
            <a:r>
              <a:rPr lang="nl-BE" sz="24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belastingbetaler</a:t>
            </a:r>
            <a:r>
              <a:rPr lang="nl-BE" sz="2400" dirty="0">
                <a:latin typeface="Calibri" panose="020F0502020204030204" pitchFamily="34" charset="0"/>
                <a:cs typeface="Calibri" panose="020F0502020204030204" pitchFamily="34" charset="0"/>
              </a:rPr>
              <a:t> !!!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35005277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1C0691E-9ECA-7F22-8F07-709C64D17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735" y="1690688"/>
            <a:ext cx="7212496" cy="483978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B912EEE-78A4-3389-2542-122ACF16E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BE" dirty="0"/>
              <a:t>Parallel met onderwijs</a:t>
            </a:r>
          </a:p>
        </p:txBody>
      </p:sp>
    </p:spTree>
    <p:extLst>
      <p:ext uri="{BB962C8B-B14F-4D97-AF65-F5344CB8AC3E}">
        <p14:creationId xmlns:p14="http://schemas.microsoft.com/office/powerpoint/2010/main" val="36245812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6297EA-A5B8-1C5A-E036-4E9F8FFD9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1064"/>
          </a:xfrm>
        </p:spPr>
        <p:txBody>
          <a:bodyPr>
            <a:normAutofit/>
          </a:bodyPr>
          <a:lstStyle/>
          <a:p>
            <a:r>
              <a:rPr lang="nl-BE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Plannen van minister Frank Vandenbroucke voor de tweede regeerperiode (2025-2029), en voorspelbare gevolgen </a:t>
            </a:r>
            <a:endParaRPr lang="nl-BE" sz="54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2C6A5C-087B-1912-DFD1-0764C7008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18855" cy="4351338"/>
          </a:xfrm>
        </p:spPr>
        <p:txBody>
          <a:bodyPr>
            <a:normAutofit/>
          </a:bodyPr>
          <a:lstStyle/>
          <a:p>
            <a:r>
              <a:rPr lang="nl-B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Uitbreiding derde betaler regeling -&gt; nóg meer consumptie / wachtlijsten</a:t>
            </a:r>
          </a:p>
          <a:p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</a:rPr>
              <a:t>Naar kinesist zonder doktersvoorschrift (“gesubsidieerde fitnesscentra”)</a:t>
            </a:r>
            <a:endParaRPr lang="nl-BE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B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Hervorming van de ziekenhuisfinanciering</a:t>
            </a:r>
            <a:r>
              <a:rPr lang="nl-BE" sz="2400" dirty="0">
                <a:latin typeface="Calibri" panose="020F0502020204030204" pitchFamily="34" charset="0"/>
                <a:ea typeface="Calibri" panose="020F0502020204030204" pitchFamily="34" charset="0"/>
              </a:rPr>
              <a:t> -&gt; stap in richting van staatsgeneeskunde</a:t>
            </a:r>
          </a:p>
          <a:p>
            <a:r>
              <a:rPr lang="nl-BE" sz="2400" dirty="0">
                <a:latin typeface="Calibri" panose="020F0502020204030204" pitchFamily="34" charset="0"/>
              </a:rPr>
              <a:t>Populatiefinanciering voor radiologie -&gt; idem</a:t>
            </a:r>
          </a:p>
          <a:p>
            <a:endParaRPr lang="nl-BE" sz="2400" dirty="0">
              <a:latin typeface="Calibri" panose="020F0502020204030204" pitchFamily="34" charset="0"/>
            </a:endParaRPr>
          </a:p>
          <a:p>
            <a:endParaRPr lang="nl-BE" sz="2400" dirty="0">
              <a:latin typeface="Calibri" panose="020F0502020204030204" pitchFamily="34" charset="0"/>
            </a:endParaRPr>
          </a:p>
          <a:p>
            <a:endParaRPr lang="nl-BE" sz="2400" dirty="0">
              <a:latin typeface="Calibri" panose="020F0502020204030204" pitchFamily="34" charset="0"/>
            </a:endParaRPr>
          </a:p>
          <a:p>
            <a:r>
              <a:rPr lang="nl-BE" sz="2400" dirty="0">
                <a:solidFill>
                  <a:srgbClr val="0000FF"/>
                </a:solidFill>
                <a:latin typeface="Calibri" panose="020F0502020204030204" pitchFamily="34" charset="0"/>
              </a:rPr>
              <a:t>(Beperking supplementen -&gt; naast overbelasting ook nog eens </a:t>
            </a:r>
            <a:r>
              <a:rPr lang="nl-BE" sz="2400" dirty="0" err="1">
                <a:solidFill>
                  <a:srgbClr val="0000FF"/>
                </a:solidFill>
                <a:latin typeface="Calibri" panose="020F0502020204030204" pitchFamily="34" charset="0"/>
              </a:rPr>
              <a:t>onderfinanciering</a:t>
            </a:r>
            <a:r>
              <a:rPr lang="nl-BE" sz="2400" dirty="0">
                <a:solidFill>
                  <a:srgbClr val="0000FF"/>
                </a:solidFill>
                <a:latin typeface="Calibri" panose="020F0502020204030204" pitchFamily="34" charset="0"/>
              </a:rPr>
              <a:t> )</a:t>
            </a:r>
            <a:endParaRPr lang="nl-BE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430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0120BB-D44A-B6F2-2D13-F34946FB9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Conclusie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B3F0D2-41D2-DCAD-963F-5A2AC1D10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44" y="3566437"/>
            <a:ext cx="11646039" cy="3062702"/>
          </a:xfrm>
        </p:spPr>
        <p:txBody>
          <a:bodyPr>
            <a:normAutofit fontScale="92500" lnSpcReduction="10000"/>
          </a:bodyPr>
          <a:lstStyle/>
          <a:p>
            <a:r>
              <a:rPr lang="nl-BE" sz="2400" dirty="0"/>
              <a:t>We kunnen objectief aantonen dat er een probleem is met het beleid van FVDB</a:t>
            </a:r>
          </a:p>
          <a:p>
            <a:r>
              <a:rPr lang="nl-BE" sz="2400" dirty="0"/>
              <a:t>Proberen dit duidelijk te maken aan collega’s, </a:t>
            </a:r>
            <a:r>
              <a:rPr lang="nl-BE" sz="2400" b="1" dirty="0"/>
              <a:t>politici</a:t>
            </a:r>
            <a:r>
              <a:rPr lang="nl-BE" sz="2400" dirty="0"/>
              <a:t>, pers, publieke opinie…</a:t>
            </a:r>
          </a:p>
          <a:p>
            <a:r>
              <a:rPr lang="nl-BE" sz="2400" dirty="0"/>
              <a:t>Positie FVDB verzwakken, die van syndicaten versterken</a:t>
            </a:r>
          </a:p>
          <a:p>
            <a:endParaRPr lang="nl-BE" sz="2400" dirty="0"/>
          </a:p>
          <a:p>
            <a:r>
              <a:rPr lang="nl-BE" sz="2400" dirty="0"/>
              <a:t>Manifest ondertekend door...?</a:t>
            </a:r>
          </a:p>
          <a:p>
            <a:endParaRPr lang="nl-BE" sz="2400" dirty="0"/>
          </a:p>
          <a:p>
            <a:r>
              <a:rPr lang="nl-BE" sz="2400" dirty="0"/>
              <a:t>Voorbereid zijn op wat komt: bereidheid tot acties?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EAA22FB-E81C-ADEA-A82E-98606C1A9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861" y="116286"/>
            <a:ext cx="5095654" cy="328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83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A2026A6-0332-A463-5C59-5364EE547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892" y="190156"/>
            <a:ext cx="7014960" cy="647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354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534D6-4279-DF4D-A706-BC8466C33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Taskforce BSR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B908C-66A5-9548-9606-FA33E1254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8544" y="1439916"/>
            <a:ext cx="8314815" cy="4803227"/>
          </a:xfrm>
        </p:spPr>
        <p:txBody>
          <a:bodyPr>
            <a:normAutofit/>
          </a:bodyPr>
          <a:lstStyle/>
          <a:p>
            <a:r>
              <a:rPr lang="en-US" sz="1600" dirty="0" err="1"/>
              <a:t>Coöptatie</a:t>
            </a:r>
            <a:r>
              <a:rPr lang="en-US" sz="1600" dirty="0"/>
              <a:t> Dr. Lieven Van Hoe</a:t>
            </a:r>
          </a:p>
          <a:p>
            <a:pPr lvl="1"/>
            <a:r>
              <a:rPr lang="en-US" sz="1400" dirty="0" err="1"/>
              <a:t>Gestart</a:t>
            </a:r>
            <a:r>
              <a:rPr lang="en-US" sz="1400" dirty="0"/>
              <a:t> </a:t>
            </a:r>
            <a:r>
              <a:rPr lang="en-US" sz="1400" dirty="0" err="1"/>
              <a:t>rond</a:t>
            </a:r>
            <a:r>
              <a:rPr lang="en-US" sz="1400" dirty="0"/>
              <a:t> </a:t>
            </a:r>
            <a:r>
              <a:rPr lang="en-US" sz="1400" dirty="0" err="1"/>
              <a:t>februari-maart</a:t>
            </a:r>
            <a:r>
              <a:rPr lang="en-US" sz="1400" dirty="0"/>
              <a:t> 2025</a:t>
            </a:r>
          </a:p>
          <a:p>
            <a:pPr lvl="1"/>
            <a:r>
              <a:rPr lang="en-US" sz="1400" dirty="0"/>
              <a:t>Manifest</a:t>
            </a:r>
          </a:p>
          <a:p>
            <a:pPr lvl="1"/>
            <a:r>
              <a:rPr lang="en-US" sz="1400" dirty="0" err="1"/>
              <a:t>Communicatieverantwoordelijke</a:t>
            </a:r>
            <a:r>
              <a:rPr lang="en-US" sz="1400" dirty="0"/>
              <a:t> ism </a:t>
            </a:r>
            <a:r>
              <a:rPr lang="en-US" sz="1400" dirty="0" err="1"/>
              <a:t>enkele</a:t>
            </a:r>
            <a:r>
              <a:rPr lang="en-US" sz="1400" dirty="0"/>
              <a:t> </a:t>
            </a:r>
            <a:r>
              <a:rPr lang="en-US" sz="1400" dirty="0" err="1"/>
              <a:t>huidige</a:t>
            </a:r>
            <a:r>
              <a:rPr lang="en-US" sz="1400" dirty="0"/>
              <a:t> </a:t>
            </a:r>
            <a:r>
              <a:rPr lang="en-US" sz="1400" dirty="0" err="1"/>
              <a:t>leden</a:t>
            </a:r>
            <a:r>
              <a:rPr lang="en-US" sz="1400" dirty="0"/>
              <a:t> </a:t>
            </a:r>
            <a:r>
              <a:rPr lang="en-US" sz="1400" dirty="0" err="1"/>
              <a:t>RvB</a:t>
            </a:r>
            <a:endParaRPr lang="en-US" sz="1400" dirty="0"/>
          </a:p>
          <a:p>
            <a:r>
              <a:rPr lang="en-US" sz="1600" dirty="0" err="1"/>
              <a:t>Noodzaak</a:t>
            </a:r>
            <a:r>
              <a:rPr lang="en-US" sz="1600" dirty="0"/>
              <a:t> tot </a:t>
            </a:r>
            <a:r>
              <a:rPr lang="en-US" sz="1600" dirty="0" err="1"/>
              <a:t>hernieuwde</a:t>
            </a:r>
            <a:r>
              <a:rPr lang="en-US" sz="1600" dirty="0"/>
              <a:t> </a:t>
            </a:r>
            <a:r>
              <a:rPr lang="en-US" sz="1600" dirty="0" err="1"/>
              <a:t>communicatiestrategieën</a:t>
            </a:r>
            <a:endParaRPr lang="en-US" sz="1600" dirty="0"/>
          </a:p>
          <a:p>
            <a:pPr lvl="1"/>
            <a:r>
              <a:rPr lang="en-US" sz="1400" dirty="0" err="1"/>
              <a:t>Visibiliteit</a:t>
            </a:r>
            <a:r>
              <a:rPr lang="en-US" sz="1400" dirty="0"/>
              <a:t> </a:t>
            </a:r>
            <a:r>
              <a:rPr lang="en-US" sz="1400" dirty="0" err="1"/>
              <a:t>radiologie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BSR</a:t>
            </a:r>
          </a:p>
          <a:p>
            <a:pPr lvl="1"/>
            <a:r>
              <a:rPr lang="en-US" sz="1400" dirty="0" err="1"/>
              <a:t>Tractie</a:t>
            </a:r>
            <a:r>
              <a:rPr lang="en-US" sz="1400" dirty="0"/>
              <a:t> in de media </a:t>
            </a:r>
          </a:p>
          <a:p>
            <a:r>
              <a:rPr lang="en-US" sz="1600" dirty="0"/>
              <a:t>Lobby </a:t>
            </a:r>
            <a:r>
              <a:rPr lang="en-US" sz="1600" dirty="0" err="1"/>
              <a:t>werk</a:t>
            </a:r>
            <a:endParaRPr lang="en-US" sz="1600" dirty="0"/>
          </a:p>
          <a:p>
            <a:pPr lvl="1"/>
            <a:r>
              <a:rPr lang="en-US" sz="1400" dirty="0" err="1"/>
              <a:t>Contacten</a:t>
            </a:r>
            <a:r>
              <a:rPr lang="en-US" sz="1400" dirty="0"/>
              <a:t> met </a:t>
            </a:r>
            <a:r>
              <a:rPr lang="en-US" sz="1400" dirty="0" err="1"/>
              <a:t>fracties</a:t>
            </a:r>
            <a:r>
              <a:rPr lang="en-US" sz="1400" dirty="0"/>
              <a:t> van </a:t>
            </a:r>
            <a:r>
              <a:rPr lang="en-US" sz="1400" dirty="0" err="1"/>
              <a:t>alle</a:t>
            </a:r>
            <a:r>
              <a:rPr lang="en-US" sz="1400" dirty="0"/>
              <a:t> </a:t>
            </a:r>
            <a:r>
              <a:rPr lang="en-US" sz="1400" dirty="0" err="1"/>
              <a:t>partijen</a:t>
            </a:r>
            <a:r>
              <a:rPr lang="en-US" sz="1400" dirty="0"/>
              <a:t>. </a:t>
            </a:r>
          </a:p>
          <a:p>
            <a:pPr lvl="1"/>
            <a:r>
              <a:rPr lang="en-US" sz="1400" dirty="0" err="1"/>
              <a:t>Politieke</a:t>
            </a:r>
            <a:r>
              <a:rPr lang="en-US" sz="1400" dirty="0"/>
              <a:t> </a:t>
            </a:r>
            <a:r>
              <a:rPr lang="en-US" sz="1400" dirty="0" err="1"/>
              <a:t>connecties</a:t>
            </a:r>
            <a:r>
              <a:rPr lang="en-US" sz="1400" dirty="0"/>
              <a:t> </a:t>
            </a:r>
            <a:r>
              <a:rPr lang="en-US" sz="1400" dirty="0" err="1"/>
              <a:t>uitbouwen</a:t>
            </a:r>
            <a:endParaRPr lang="en-US" sz="1400" dirty="0"/>
          </a:p>
          <a:p>
            <a:r>
              <a:rPr lang="en-US" sz="1600" dirty="0" err="1"/>
              <a:t>Samenwerkingen</a:t>
            </a:r>
            <a:r>
              <a:rPr lang="en-US" sz="1600" dirty="0"/>
              <a:t> met BVAS, ASGB </a:t>
            </a:r>
            <a:r>
              <a:rPr lang="en-US" sz="1600" dirty="0" err="1"/>
              <a:t>en</a:t>
            </a:r>
            <a:r>
              <a:rPr lang="en-US" sz="1600" dirty="0"/>
              <a:t> VBS</a:t>
            </a:r>
          </a:p>
          <a:p>
            <a:r>
              <a:rPr lang="en-US" sz="1600" dirty="0"/>
              <a:t>In parallel met </a:t>
            </a:r>
            <a:r>
              <a:rPr lang="en-US" sz="1600" dirty="0" err="1"/>
              <a:t>huidige</a:t>
            </a:r>
            <a:r>
              <a:rPr lang="en-US" sz="1600" dirty="0"/>
              <a:t> </a:t>
            </a:r>
            <a:r>
              <a:rPr lang="en-US" sz="1600" dirty="0" err="1"/>
              <a:t>beroepsverdediging</a:t>
            </a:r>
            <a:endParaRPr lang="en-US" sz="1600" dirty="0"/>
          </a:p>
          <a:p>
            <a:pPr lvl="1"/>
            <a:r>
              <a:rPr lang="en-US" sz="1400" dirty="0"/>
              <a:t>TGR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adviesraden</a:t>
            </a:r>
            <a:r>
              <a:rPr lang="en-US" sz="1400" dirty="0"/>
              <a:t> etc.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DB70EE-4154-D049-BDF8-575A023E16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85" t="11373" r="14442" b="8966"/>
          <a:stretch/>
        </p:blipFill>
        <p:spPr>
          <a:xfrm>
            <a:off x="7940031" y="779928"/>
            <a:ext cx="2353236" cy="546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897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62B83-DFEF-CA44-B2CC-F9913942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9116454" cy="1400530"/>
          </a:xfrm>
        </p:spPr>
        <p:txBody>
          <a:bodyPr/>
          <a:lstStyle/>
          <a:p>
            <a:r>
              <a:rPr lang="en-US" dirty="0"/>
              <a:t>3. “</a:t>
            </a:r>
            <a:r>
              <a:rPr lang="en-US" dirty="0" err="1"/>
              <a:t>Hervormingswet</a:t>
            </a:r>
            <a:r>
              <a:rPr lang="en-US" dirty="0"/>
              <a:t> </a:t>
            </a:r>
            <a:r>
              <a:rPr lang="en-US" dirty="0" err="1"/>
              <a:t>gezondheidszorg</a:t>
            </a:r>
            <a:r>
              <a:rPr lang="en-US" dirty="0"/>
              <a:t>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25003-8EE3-C248-956D-01E535688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Conventiemodel</a:t>
            </a:r>
            <a:r>
              <a:rPr lang="en-US" dirty="0"/>
              <a:t> </a:t>
            </a:r>
            <a:r>
              <a:rPr lang="en-US" dirty="0" err="1"/>
              <a:t>unilateraal</a:t>
            </a:r>
            <a:r>
              <a:rPr lang="en-US" dirty="0"/>
              <a:t> </a:t>
            </a:r>
            <a:r>
              <a:rPr lang="en-US" dirty="0" err="1"/>
              <a:t>voorstel</a:t>
            </a:r>
            <a:r>
              <a:rPr lang="en-US" dirty="0"/>
              <a:t> op 3/6/2025 door het cabinet</a:t>
            </a:r>
          </a:p>
          <a:p>
            <a:r>
              <a:rPr lang="en-US" dirty="0"/>
              <a:t>“</a:t>
            </a:r>
            <a:r>
              <a:rPr lang="en-US" dirty="0" err="1"/>
              <a:t>voorontwerp</a:t>
            </a:r>
            <a:r>
              <a:rPr lang="en-US" dirty="0"/>
              <a:t>” – </a:t>
            </a:r>
            <a:r>
              <a:rPr lang="en-US" dirty="0" err="1"/>
              <a:t>regeerakkoord</a:t>
            </a:r>
            <a:r>
              <a:rPr lang="en-US" dirty="0"/>
              <a:t>: </a:t>
            </a:r>
            <a:r>
              <a:rPr lang="en-US" dirty="0" err="1"/>
              <a:t>einde</a:t>
            </a:r>
            <a:r>
              <a:rPr lang="en-US" dirty="0"/>
              <a:t> van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jaar</a:t>
            </a:r>
            <a:r>
              <a:rPr lang="en-US" dirty="0"/>
              <a:t> </a:t>
            </a:r>
            <a:r>
              <a:rPr lang="en-US" dirty="0" err="1"/>
              <a:t>wettelijk</a:t>
            </a:r>
            <a:r>
              <a:rPr lang="en-US" dirty="0"/>
              <a:t> </a:t>
            </a:r>
            <a:r>
              <a:rPr lang="en-US" dirty="0" err="1"/>
              <a:t>kader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enkele</a:t>
            </a:r>
            <a:r>
              <a:rPr lang="en-US" dirty="0"/>
              <a:t> </a:t>
            </a:r>
            <a:r>
              <a:rPr lang="en-US" dirty="0" err="1"/>
              <a:t>hervormingen</a:t>
            </a:r>
            <a:r>
              <a:rPr lang="en-US" dirty="0"/>
              <a:t> (</a:t>
            </a:r>
            <a:r>
              <a:rPr lang="en-US" dirty="0" err="1"/>
              <a:t>dixit</a:t>
            </a:r>
            <a:r>
              <a:rPr lang="en-US" dirty="0"/>
              <a:t> FVDB)</a:t>
            </a:r>
          </a:p>
          <a:p>
            <a:endParaRPr lang="en-US" dirty="0"/>
          </a:p>
          <a:p>
            <a:r>
              <a:rPr lang="nl-BE" dirty="0"/>
              <a:t>Principes </a:t>
            </a:r>
          </a:p>
          <a:p>
            <a:pPr lvl="1"/>
            <a:r>
              <a:rPr lang="nl-BE" dirty="0"/>
              <a:t>Individuele conventionering blijft behouden</a:t>
            </a:r>
          </a:p>
          <a:p>
            <a:pPr lvl="1"/>
            <a:r>
              <a:rPr lang="nl-BE" dirty="0"/>
              <a:t>Conventionering aanmoedigen, deconventionering minder aantrekkelijk</a:t>
            </a:r>
          </a:p>
          <a:p>
            <a:pPr lvl="1"/>
            <a:r>
              <a:rPr lang="nl-BE" dirty="0"/>
              <a:t>Collectieve prikkels voor overeenkomst – akkoord</a:t>
            </a:r>
          </a:p>
          <a:p>
            <a:pPr lvl="1"/>
            <a:r>
              <a:rPr lang="nl-BE" dirty="0"/>
              <a:t>Duidelijker en uniform proces voor akkoorden en overeenkomsten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8D16A-D98C-644F-8ED5-55DC18AE5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1635" y="253048"/>
            <a:ext cx="3175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04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912018D6-33BA-6EE0-3690-181AC1575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Conventiemodel: proces</a:t>
            </a:r>
            <a:endParaRPr lang="en-US" dirty="0"/>
          </a:p>
        </p:txBody>
      </p:sp>
      <p:graphicFrame>
        <p:nvGraphicFramePr>
          <p:cNvPr id="9" name="Tijdelijke aanduiding voor inhoud 8">
            <a:extLst>
              <a:ext uri="{FF2B5EF4-FFF2-40B4-BE49-F238E27FC236}">
                <a16:creationId xmlns:a16="http://schemas.microsoft.com/office/drawing/2014/main" id="{B30F23F3-F3C5-0671-EE7E-6B593AB805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5077489"/>
              </p:ext>
            </p:extLst>
          </p:nvPr>
        </p:nvGraphicFramePr>
        <p:xfrm>
          <a:off x="451945" y="1853249"/>
          <a:ext cx="11361683" cy="4347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own Arrow 3">
            <a:extLst>
              <a:ext uri="{FF2B5EF4-FFF2-40B4-BE49-F238E27FC236}">
                <a16:creationId xmlns:a16="http://schemas.microsoft.com/office/drawing/2014/main" id="{46001558-2D0B-894F-A95F-789A46721A7F}"/>
              </a:ext>
            </a:extLst>
          </p:cNvPr>
          <p:cNvSpPr/>
          <p:nvPr/>
        </p:nvSpPr>
        <p:spPr>
          <a:xfrm>
            <a:off x="8071945" y="1853248"/>
            <a:ext cx="567558" cy="7533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3C150184-7E3E-D243-83A1-09183F6C0206}"/>
              </a:ext>
            </a:extLst>
          </p:cNvPr>
          <p:cNvSpPr/>
          <p:nvPr/>
        </p:nvSpPr>
        <p:spPr>
          <a:xfrm>
            <a:off x="3804745" y="3456076"/>
            <a:ext cx="567558" cy="7533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862AB121-1027-DC4E-B835-A5463DCA96FB}"/>
              </a:ext>
            </a:extLst>
          </p:cNvPr>
          <p:cNvSpPr/>
          <p:nvPr/>
        </p:nvSpPr>
        <p:spPr>
          <a:xfrm rot="10800000">
            <a:off x="11062138" y="5908527"/>
            <a:ext cx="567558" cy="7533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406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28CE1-6E78-8E3C-A40E-45275EFC5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Conventiemodel: proces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56D3EC7-184E-66E5-CCFC-9A879A4E7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nl-BE" dirty="0"/>
              <a:t>Uniforme opzeggingsmodaliteiten</a:t>
            </a:r>
          </a:p>
          <a:p>
            <a:pPr lvl="1" algn="l"/>
            <a:r>
              <a:rPr lang="nl-NL" dirty="0"/>
              <a:t>Opzegging door individuele zorgverleners zonder motivering, met uitwerking vanaf 1 januari</a:t>
            </a:r>
          </a:p>
          <a:p>
            <a:pPr lvl="1" algn="l"/>
            <a:r>
              <a:rPr lang="nl-NL" dirty="0"/>
              <a:t>Collectief indien maatregelen worden genomen door Koning of AR die leiden tot beperking honoraria</a:t>
            </a:r>
          </a:p>
          <a:p>
            <a:pPr lvl="1" algn="l"/>
            <a:r>
              <a:rPr lang="nl-NL" dirty="0"/>
              <a:t>Als opzegging door organisatie </a:t>
            </a:r>
            <a:r>
              <a:rPr lang="nl-NL" dirty="0">
                <a:sym typeface="Wingdings" panose="05000000000000000000" pitchFamily="2" charset="2"/>
              </a:rPr>
              <a:t></a:t>
            </a:r>
            <a:r>
              <a:rPr lang="nl-NL" dirty="0"/>
              <a:t> verzoeningsprocedure door minister</a:t>
            </a:r>
          </a:p>
        </p:txBody>
      </p:sp>
    </p:spTree>
    <p:extLst>
      <p:ext uri="{BB962C8B-B14F-4D97-AF65-F5344CB8AC3E}">
        <p14:creationId xmlns:p14="http://schemas.microsoft.com/office/powerpoint/2010/main" val="28388513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622824-6676-6580-68F2-7A772B39B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Conventiemodel: proces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8792B7-F691-A730-A120-110CD74ED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nl-NL" dirty="0"/>
              <a:t>Bijzondere eisen ook voor overeenkomsten</a:t>
            </a:r>
          </a:p>
          <a:p>
            <a:pPr algn="l"/>
            <a:r>
              <a:rPr lang="nl-NL" dirty="0"/>
              <a:t>Afschaffing partiële conventie (</a:t>
            </a:r>
            <a:r>
              <a:rPr lang="nl-NL" dirty="0" err="1"/>
              <a:t>vs</a:t>
            </a:r>
            <a:r>
              <a:rPr lang="nl-NL" dirty="0"/>
              <a:t> invoering richttarieven)</a:t>
            </a:r>
          </a:p>
          <a:p>
            <a:pPr algn="l"/>
            <a:r>
              <a:rPr lang="nl-NL" dirty="0"/>
              <a:t>-25%: parallel + budgettaire impact</a:t>
            </a:r>
          </a:p>
          <a:p>
            <a:endParaRPr lang="en-US" dirty="0"/>
          </a:p>
        </p:txBody>
      </p:sp>
      <p:sp>
        <p:nvSpPr>
          <p:cNvPr id="4" name="Left Arrow 3">
            <a:extLst>
              <a:ext uri="{FF2B5EF4-FFF2-40B4-BE49-F238E27FC236}">
                <a16:creationId xmlns:a16="http://schemas.microsoft.com/office/drawing/2014/main" id="{FBC73108-2B92-4647-A20A-8D372598FB84}"/>
              </a:ext>
            </a:extLst>
          </p:cNvPr>
          <p:cNvSpPr/>
          <p:nvPr/>
        </p:nvSpPr>
        <p:spPr>
          <a:xfrm>
            <a:off x="8671034" y="2490952"/>
            <a:ext cx="1629104" cy="4729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834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469576-34DD-850B-E6D8-23F3A497D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Conventiemodel: </a:t>
            </a:r>
            <a:r>
              <a:rPr lang="nl-BE" dirty="0" err="1"/>
              <a:t>conventionering</a:t>
            </a:r>
            <a:r>
              <a:rPr lang="nl-BE" dirty="0"/>
              <a:t> aanmoedigen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87C89A-6CCD-589A-CF2B-38FFFD529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nl-BE" dirty="0"/>
              <a:t>Premies voorbehouden aan </a:t>
            </a:r>
            <a:r>
              <a:rPr lang="nl-BE" dirty="0" err="1"/>
              <a:t>geconventioneerden</a:t>
            </a:r>
            <a:r>
              <a:rPr lang="nl-BE" dirty="0"/>
              <a:t> (telematicapremie, kwaliteitspremie, geïntegreerde praktijkpremie,…)</a:t>
            </a:r>
          </a:p>
          <a:p>
            <a:pPr algn="l"/>
            <a:r>
              <a:rPr lang="nl-BE" dirty="0"/>
              <a:t>Meer flexibiliteit binnen akkoord: richttarieven</a:t>
            </a:r>
          </a:p>
          <a:p>
            <a:pPr lvl="1" algn="l"/>
            <a:r>
              <a:rPr lang="nl-BE" dirty="0"/>
              <a:t>In kader van een overeenkomst of akkoord</a:t>
            </a:r>
          </a:p>
          <a:p>
            <a:pPr lvl="1" algn="l"/>
            <a:r>
              <a:rPr lang="nl-BE" dirty="0"/>
              <a:t>Voor </a:t>
            </a:r>
            <a:r>
              <a:rPr lang="nl-BE" dirty="0" err="1"/>
              <a:t>geconventioneerde</a:t>
            </a:r>
            <a:r>
              <a:rPr lang="nl-BE" dirty="0"/>
              <a:t> zorgverleners</a:t>
            </a:r>
          </a:p>
          <a:p>
            <a:pPr lvl="1" algn="l"/>
            <a:r>
              <a:rPr lang="nl-BE" dirty="0"/>
              <a:t>Tijdelijk karakter</a:t>
            </a:r>
          </a:p>
          <a:p>
            <a:pPr lvl="1" algn="l"/>
            <a:r>
              <a:rPr lang="nl-BE" dirty="0"/>
              <a:t>Bijzondere situaties (innovatie – achterhaalde vergoedingen)</a:t>
            </a:r>
          </a:p>
          <a:p>
            <a:pPr lvl="1" algn="l"/>
            <a:r>
              <a:rPr lang="nl-BE" dirty="0"/>
              <a:t>Opname in maximumfactuur</a:t>
            </a:r>
          </a:p>
          <a:p>
            <a:pPr algn="l"/>
            <a:r>
              <a:rPr lang="nl-BE" dirty="0"/>
              <a:t>Financiering beroepsorganisaties: parameter </a:t>
            </a:r>
            <a:r>
              <a:rPr lang="nl-BE" dirty="0" err="1"/>
              <a:t>conventionering</a:t>
            </a:r>
            <a:endParaRPr lang="nl-BE" dirty="0"/>
          </a:p>
          <a:p>
            <a:pPr lvl="1" algn="l"/>
            <a:endParaRPr lang="nl-BE" dirty="0"/>
          </a:p>
          <a:p>
            <a:pPr lvl="1" algn="l"/>
            <a:endParaRPr lang="en-US" dirty="0"/>
          </a:p>
        </p:txBody>
      </p:sp>
      <p:sp>
        <p:nvSpPr>
          <p:cNvPr id="4" name="Left Arrow 3">
            <a:extLst>
              <a:ext uri="{FF2B5EF4-FFF2-40B4-BE49-F238E27FC236}">
                <a16:creationId xmlns:a16="http://schemas.microsoft.com/office/drawing/2014/main" id="{E56668B3-DEA1-6945-9AB2-B317347B7AB8}"/>
              </a:ext>
            </a:extLst>
          </p:cNvPr>
          <p:cNvSpPr/>
          <p:nvPr/>
        </p:nvSpPr>
        <p:spPr>
          <a:xfrm rot="18963415">
            <a:off x="9073488" y="4784272"/>
            <a:ext cx="1282609" cy="6306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354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AC20E0-25FA-F0BC-F4CC-5F0D9F703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Conventiemodel: </a:t>
            </a:r>
            <a:r>
              <a:rPr lang="nl-BE" dirty="0" err="1"/>
              <a:t>deconventionering</a:t>
            </a:r>
            <a:r>
              <a:rPr lang="nl-BE" dirty="0"/>
              <a:t> minder aantrekkelijk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3079D6-929C-F74A-E1E1-7B8F48D35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201" y="2494352"/>
            <a:ext cx="8946541" cy="4195481"/>
          </a:xfrm>
        </p:spPr>
        <p:txBody>
          <a:bodyPr/>
          <a:lstStyle/>
          <a:p>
            <a:pPr algn="l"/>
            <a:r>
              <a:rPr lang="nl-BE" dirty="0"/>
              <a:t>Ereloonsupplementen</a:t>
            </a:r>
          </a:p>
          <a:p>
            <a:pPr lvl="1" algn="l"/>
            <a:r>
              <a:rPr lang="nl-BE" dirty="0"/>
              <a:t>Wettelijke verboden blijven behouden</a:t>
            </a:r>
          </a:p>
          <a:p>
            <a:pPr lvl="2" algn="l"/>
            <a:r>
              <a:rPr lang="nl-BE" dirty="0"/>
              <a:t>Verbod ereloonsupplementen VT in ambulante sector</a:t>
            </a:r>
          </a:p>
          <a:p>
            <a:pPr lvl="2" algn="l"/>
            <a:r>
              <a:rPr lang="nl-BE" dirty="0"/>
              <a:t>Verbod twee- en </a:t>
            </a:r>
            <a:r>
              <a:rPr lang="nl-BE" dirty="0" err="1"/>
              <a:t>meerpersoonskamers</a:t>
            </a:r>
            <a:r>
              <a:rPr lang="nl-BE" dirty="0"/>
              <a:t> ziekenhuisopname</a:t>
            </a:r>
          </a:p>
          <a:p>
            <a:pPr lvl="2" algn="l"/>
            <a:r>
              <a:rPr lang="nl-BE" dirty="0"/>
              <a:t>Geldende verboden zware medische beeldvorming</a:t>
            </a:r>
          </a:p>
          <a:p>
            <a:pPr lvl="2" algn="l"/>
            <a:r>
              <a:rPr lang="nl-BE" dirty="0"/>
              <a:t>Verbod tijdens georganiseerde wachtdienst</a:t>
            </a:r>
          </a:p>
          <a:p>
            <a:pPr lvl="2" algn="l"/>
            <a:r>
              <a:rPr lang="nl-BE" dirty="0"/>
              <a:t>Verbod bij niet-voorafgaandelijke informatie</a:t>
            </a:r>
          </a:p>
          <a:p>
            <a:pPr lvl="1" algn="l"/>
            <a:r>
              <a:rPr lang="nl-BE" dirty="0"/>
              <a:t>Koning kan supplementen beperken</a:t>
            </a:r>
          </a:p>
        </p:txBody>
      </p:sp>
      <p:sp>
        <p:nvSpPr>
          <p:cNvPr id="4" name="Left Arrow 3">
            <a:extLst>
              <a:ext uri="{FF2B5EF4-FFF2-40B4-BE49-F238E27FC236}">
                <a16:creationId xmlns:a16="http://schemas.microsoft.com/office/drawing/2014/main" id="{9B4CD56B-F305-1347-A2FF-52199766DA80}"/>
              </a:ext>
            </a:extLst>
          </p:cNvPr>
          <p:cNvSpPr/>
          <p:nvPr/>
        </p:nvSpPr>
        <p:spPr>
          <a:xfrm rot="1928305">
            <a:off x="5728139" y="5580994"/>
            <a:ext cx="1502980" cy="609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603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1FB4E-EC44-67C1-C027-1F74DD025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916786" cy="1400530"/>
          </a:xfrm>
        </p:spPr>
        <p:txBody>
          <a:bodyPr/>
          <a:lstStyle/>
          <a:p>
            <a:r>
              <a:rPr lang="nl-BE" dirty="0"/>
              <a:t>Conventiemodel: </a:t>
            </a:r>
            <a:r>
              <a:rPr lang="nl-BE" dirty="0" err="1"/>
              <a:t>deconventionering</a:t>
            </a:r>
            <a:r>
              <a:rPr lang="nl-BE" dirty="0"/>
              <a:t> minder aantrekkelijk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77C3A82-C90A-8E53-C983-153211118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201" y="2200063"/>
            <a:ext cx="8946541" cy="4195481"/>
          </a:xfrm>
        </p:spPr>
        <p:txBody>
          <a:bodyPr/>
          <a:lstStyle/>
          <a:p>
            <a:pPr algn="l"/>
            <a:r>
              <a:rPr lang="nl-BE" dirty="0"/>
              <a:t>Vanaf 1 januari 2028, parallel met hervorming nomenclatuur</a:t>
            </a:r>
          </a:p>
          <a:p>
            <a:pPr lvl="2" algn="l"/>
            <a:r>
              <a:rPr lang="nl-BE" dirty="0"/>
              <a:t>Maximumsupplement voor opgenomen patiënten</a:t>
            </a:r>
          </a:p>
          <a:p>
            <a:pPr lvl="2" algn="l"/>
            <a:r>
              <a:rPr lang="en-US" dirty="0" err="1"/>
              <a:t>Maximumsupplement</a:t>
            </a:r>
            <a:r>
              <a:rPr lang="en-US" dirty="0"/>
              <a:t> voor ambulant</a:t>
            </a:r>
          </a:p>
          <a:p>
            <a:pPr lvl="2" algn="l"/>
            <a:r>
              <a:rPr lang="en-US" dirty="0"/>
              <a:t>Koning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hiervan</a:t>
            </a:r>
            <a:r>
              <a:rPr lang="en-US" dirty="0"/>
              <a:t> </a:t>
            </a:r>
            <a:r>
              <a:rPr lang="en-US" dirty="0" err="1"/>
              <a:t>afwijken</a:t>
            </a:r>
            <a:r>
              <a:rPr lang="en-US" dirty="0"/>
              <a:t> voor </a:t>
            </a:r>
            <a:r>
              <a:rPr lang="en-US" dirty="0" err="1"/>
              <a:t>een</a:t>
            </a:r>
            <a:r>
              <a:rPr lang="en-US" dirty="0"/>
              <a:t> of </a:t>
            </a:r>
            <a:r>
              <a:rPr lang="en-US" dirty="0" err="1"/>
              <a:t>meerdere</a:t>
            </a:r>
            <a:r>
              <a:rPr lang="en-US" dirty="0"/>
              <a:t> </a:t>
            </a:r>
            <a:r>
              <a:rPr lang="en-US" dirty="0" err="1"/>
              <a:t>geneeskundige</a:t>
            </a:r>
            <a:r>
              <a:rPr lang="en-US" dirty="0"/>
              <a:t> </a:t>
            </a:r>
            <a:r>
              <a:rPr lang="en-US" dirty="0" err="1"/>
              <a:t>verstrekkingen</a:t>
            </a:r>
            <a:r>
              <a:rPr lang="en-US" dirty="0"/>
              <a:t> </a:t>
            </a:r>
          </a:p>
          <a:p>
            <a:pPr lvl="3" algn="l"/>
            <a:r>
              <a:rPr lang="en-US" dirty="0" err="1"/>
              <a:t>Uitsluiten</a:t>
            </a:r>
            <a:r>
              <a:rPr lang="en-US" dirty="0"/>
              <a:t> of </a:t>
            </a:r>
            <a:r>
              <a:rPr lang="en-US" dirty="0" err="1"/>
              <a:t>aanpassen</a:t>
            </a:r>
            <a:endParaRPr lang="en-US" dirty="0"/>
          </a:p>
          <a:p>
            <a:pPr lvl="2" algn="l"/>
            <a:r>
              <a:rPr lang="en-US" dirty="0"/>
              <a:t>Koning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aanrekenen</a:t>
            </a:r>
            <a:r>
              <a:rPr lang="en-US" dirty="0"/>
              <a:t> </a:t>
            </a:r>
            <a:r>
              <a:rPr lang="en-US" dirty="0" err="1"/>
              <a:t>supplementen</a:t>
            </a:r>
            <a:r>
              <a:rPr lang="en-US" dirty="0"/>
              <a:t> </a:t>
            </a:r>
            <a:r>
              <a:rPr lang="en-US" dirty="0" err="1"/>
              <a:t>beperken</a:t>
            </a:r>
            <a:r>
              <a:rPr lang="en-US" dirty="0"/>
              <a:t> tot </a:t>
            </a:r>
            <a:r>
              <a:rPr lang="en-US" dirty="0" err="1"/>
              <a:t>deel</a:t>
            </a:r>
            <a:r>
              <a:rPr lang="en-US" dirty="0"/>
              <a:t> van het honorarium (</a:t>
            </a:r>
            <a:r>
              <a:rPr lang="en-US" dirty="0" err="1"/>
              <a:t>cfr</a:t>
            </a:r>
            <a:r>
              <a:rPr lang="en-US" dirty="0"/>
              <a:t> </a:t>
            </a:r>
            <a:r>
              <a:rPr lang="en-US" dirty="0" err="1"/>
              <a:t>nomenclatuurhervorming</a:t>
            </a:r>
            <a:r>
              <a:rPr lang="en-US" dirty="0"/>
              <a:t>)</a:t>
            </a:r>
          </a:p>
          <a:p>
            <a:pPr algn="l"/>
            <a:r>
              <a:rPr lang="en-US" dirty="0" err="1"/>
              <a:t>Plafonnering</a:t>
            </a:r>
            <a:r>
              <a:rPr lang="en-US" dirty="0"/>
              <a:t> </a:t>
            </a:r>
            <a:r>
              <a:rPr lang="en-US" dirty="0" err="1"/>
              <a:t>ook</a:t>
            </a:r>
            <a:r>
              <a:rPr lang="en-US" dirty="0"/>
              <a:t> voor </a:t>
            </a:r>
            <a:r>
              <a:rPr lang="en-US" dirty="0" err="1"/>
              <a:t>toeslag</a:t>
            </a:r>
            <a:r>
              <a:rPr lang="en-US" dirty="0"/>
              <a:t> </a:t>
            </a:r>
            <a:r>
              <a:rPr lang="en-US" dirty="0" err="1"/>
              <a:t>bijzondere</a:t>
            </a:r>
            <a:r>
              <a:rPr lang="en-US" dirty="0"/>
              <a:t> </a:t>
            </a:r>
            <a:r>
              <a:rPr lang="en-US" dirty="0" err="1"/>
              <a:t>eisen</a:t>
            </a:r>
            <a:r>
              <a:rPr lang="en-US" dirty="0"/>
              <a:t>. </a:t>
            </a:r>
          </a:p>
          <a:p>
            <a:r>
              <a:rPr lang="nl-BE" dirty="0"/>
              <a:t>Datum inwerkingtreding : 1 januari 2028</a:t>
            </a:r>
          </a:p>
          <a:p>
            <a:pPr lvl="1"/>
            <a:r>
              <a:rPr lang="nl-BE" dirty="0"/>
              <a:t>Koning kan vervroegen</a:t>
            </a:r>
            <a:endParaRPr lang="en-US" dirty="0"/>
          </a:p>
          <a:p>
            <a:pPr algn="l"/>
            <a:endParaRPr lang="en-US" dirty="0"/>
          </a:p>
          <a:p>
            <a:pPr marL="0" indent="0" algn="l">
              <a:buNone/>
            </a:pPr>
            <a:endParaRPr lang="en-US" dirty="0"/>
          </a:p>
          <a:p>
            <a:pPr marL="457200" lvl="1" indent="0" algn="l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Left Arrow 3">
            <a:extLst>
              <a:ext uri="{FF2B5EF4-FFF2-40B4-BE49-F238E27FC236}">
                <a16:creationId xmlns:a16="http://schemas.microsoft.com/office/drawing/2014/main" id="{CB7332E5-F16D-F141-BC64-480B957B2652}"/>
              </a:ext>
            </a:extLst>
          </p:cNvPr>
          <p:cNvSpPr/>
          <p:nvPr/>
        </p:nvSpPr>
        <p:spPr>
          <a:xfrm>
            <a:off x="7315200" y="2613699"/>
            <a:ext cx="1723697" cy="46245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2C4FCED7-DF28-0341-A36A-2BFE424D69BA}"/>
              </a:ext>
            </a:extLst>
          </p:cNvPr>
          <p:cNvSpPr/>
          <p:nvPr/>
        </p:nvSpPr>
        <p:spPr>
          <a:xfrm>
            <a:off x="6201103" y="2981891"/>
            <a:ext cx="1723697" cy="46245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>
            <a:extLst>
              <a:ext uri="{FF2B5EF4-FFF2-40B4-BE49-F238E27FC236}">
                <a16:creationId xmlns:a16="http://schemas.microsoft.com/office/drawing/2014/main" id="{4B2AEEB9-B8F5-DB4A-97CB-4B0C1C1A1D9C}"/>
              </a:ext>
            </a:extLst>
          </p:cNvPr>
          <p:cNvSpPr/>
          <p:nvPr/>
        </p:nvSpPr>
        <p:spPr>
          <a:xfrm>
            <a:off x="4824247" y="3841541"/>
            <a:ext cx="1723697" cy="46245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>
            <a:extLst>
              <a:ext uri="{FF2B5EF4-FFF2-40B4-BE49-F238E27FC236}">
                <a16:creationId xmlns:a16="http://schemas.microsoft.com/office/drawing/2014/main" id="{17EFA432-E80A-4F47-8575-AFA9F96E9D1F}"/>
              </a:ext>
            </a:extLst>
          </p:cNvPr>
          <p:cNvSpPr/>
          <p:nvPr/>
        </p:nvSpPr>
        <p:spPr>
          <a:xfrm>
            <a:off x="8308427" y="4531822"/>
            <a:ext cx="1723697" cy="46245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EB6CEF-CD4F-9748-8C63-33393912E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4624" y="5218378"/>
            <a:ext cx="31750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5176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ABFDA5-78DA-FE53-BAD8-4033CB31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Overlegmodel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43D804-11B2-1803-B111-BAD145654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213"/>
            <a:ext cx="10606548" cy="3877955"/>
          </a:xfrm>
        </p:spPr>
        <p:txBody>
          <a:bodyPr/>
          <a:lstStyle/>
          <a:p>
            <a:pPr algn="l"/>
            <a:r>
              <a:rPr lang="nl-BE" dirty="0"/>
              <a:t>Participatie deelstaten in overlegorganen</a:t>
            </a:r>
          </a:p>
          <a:p>
            <a:pPr lvl="1" algn="l"/>
            <a:r>
              <a:rPr lang="nl-BE" dirty="0"/>
              <a:t>Wet 6 november 2023: waarnemend in AR</a:t>
            </a:r>
          </a:p>
          <a:p>
            <a:pPr lvl="1" algn="l"/>
            <a:r>
              <a:rPr lang="nl-BE" dirty="0"/>
              <a:t>Bijkomend: waarnemend in VC</a:t>
            </a:r>
          </a:p>
          <a:p>
            <a:pPr lvl="1" algn="l"/>
            <a:r>
              <a:rPr lang="nl-BE" dirty="0"/>
              <a:t>KB ter activering in overleg met deelstaten</a:t>
            </a:r>
          </a:p>
          <a:p>
            <a:pPr algn="l"/>
            <a:r>
              <a:rPr lang="nl-NL" dirty="0"/>
              <a:t>AOC of minister kan rechtstreeks een voorstel doen zonder voorafgaand de Technische Raad te moeten verzoeken een voorstel neer te leggen. Technische raad behoudt wel adviesbevoegdheid</a:t>
            </a:r>
          </a:p>
          <a:p>
            <a:pPr algn="l"/>
            <a:r>
              <a:rPr lang="nl-NL" dirty="0"/>
              <a:t>Wijzigingen die VC doorvoert aan een voorstel, moeten niet meer terug proces in (vereenvoudiging)</a:t>
            </a:r>
          </a:p>
          <a:p>
            <a:pPr marL="0" indent="0" algn="l">
              <a:buNone/>
            </a:pPr>
            <a:endParaRPr lang="nl-NL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4762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5F136E-03D3-8F87-5565-759CE3A1B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Handhaving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926EE6-1E23-C7F3-BA00-4BF946A8A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nl-NL" dirty="0"/>
              <a:t>Riziv-nummer</a:t>
            </a:r>
          </a:p>
          <a:p>
            <a:pPr lvl="1" algn="l"/>
            <a:r>
              <a:rPr lang="nl-NL" dirty="0"/>
              <a:t>Basisprincipe: zorgverlener moet beschikken over een actief Riziv-</a:t>
            </a:r>
            <a:r>
              <a:rPr lang="nl-NL" dirty="0" err="1"/>
              <a:t>nr</a:t>
            </a:r>
            <a:r>
              <a:rPr lang="nl-NL" dirty="0"/>
              <a:t> om te kunnen aanrekenen aan ZIV. Dit RIZIV-</a:t>
            </a:r>
            <a:r>
              <a:rPr lang="nl-NL" dirty="0" err="1"/>
              <a:t>nr</a:t>
            </a:r>
            <a:r>
              <a:rPr lang="nl-NL" dirty="0"/>
              <a:t> kan geschorst worden </a:t>
            </a:r>
            <a:r>
              <a:rPr lang="nl-NL" dirty="0" err="1"/>
              <a:t>ikv</a:t>
            </a:r>
            <a:r>
              <a:rPr lang="nl-NL" dirty="0"/>
              <a:t> handhaving + automatisch als tijdelijk of permanent verbod uitoefening beroep (visum)</a:t>
            </a:r>
          </a:p>
          <a:p>
            <a:pPr lvl="1" algn="l"/>
            <a:r>
              <a:rPr lang="nl-NL" dirty="0"/>
              <a:t>Administratieve geldboete kan vervangen worden door schorsing Riziv-</a:t>
            </a:r>
            <a:r>
              <a:rPr lang="nl-NL" dirty="0" err="1"/>
              <a:t>Nr</a:t>
            </a:r>
            <a:endParaRPr lang="nl-NL" dirty="0"/>
          </a:p>
          <a:p>
            <a:pPr lvl="1" algn="l"/>
            <a:r>
              <a:rPr lang="nl-NL" dirty="0"/>
              <a:t>Zorgverlener moet verzekerde verplicht informeren over schorsing</a:t>
            </a:r>
          </a:p>
          <a:p>
            <a:pPr lvl="2" algn="l"/>
            <a:r>
              <a:rPr lang="nl-NL" dirty="0"/>
              <a:t>Indien hij dit niet doet: patiënt beschermd tegen ten onrechte aangerekende bedragen</a:t>
            </a:r>
          </a:p>
          <a:p>
            <a:pPr lvl="1" algn="l"/>
            <a:r>
              <a:rPr lang="nl-NL" dirty="0"/>
              <a:t>Koning kan nadere regels bepalen over informatieplicht</a:t>
            </a:r>
          </a:p>
          <a:p>
            <a:pPr marL="57150" indent="0">
              <a:buNone/>
            </a:pPr>
            <a:r>
              <a:rPr lang="nl-NL" dirty="0"/>
              <a:t>NCAA: bevoegdheid alle verstrekkingen art34?</a:t>
            </a:r>
          </a:p>
          <a:p>
            <a:pPr marL="457200" lvl="1" indent="0" algn="l">
              <a:buNone/>
            </a:pPr>
            <a:endParaRPr lang="nl-NL" dirty="0"/>
          </a:p>
          <a:p>
            <a:pPr lvl="1" algn="l"/>
            <a:endParaRPr lang="nl-NL" dirty="0"/>
          </a:p>
          <a:p>
            <a:pPr algn="l"/>
            <a:endParaRPr lang="nl-NL" dirty="0"/>
          </a:p>
          <a:p>
            <a:pPr marL="0" indent="0" algn="l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0675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51469-D82D-4B2F-AF88-E9D6A3A38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Verder proces…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FA7D25E-F572-FF54-443D-0726896D4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nl-BE" dirty="0"/>
              <a:t>Input welkom tegen VC 23 juni</a:t>
            </a:r>
          </a:p>
          <a:p>
            <a:pPr algn="l"/>
            <a:r>
              <a:rPr lang="nl-BE" dirty="0"/>
              <a:t>Verdere bespreking op VC 23 juni</a:t>
            </a:r>
          </a:p>
          <a:p>
            <a:pPr algn="l"/>
            <a:r>
              <a:rPr lang="nl-BE" dirty="0"/>
              <a:t>Parallel binnen de regering</a:t>
            </a:r>
          </a:p>
          <a:p>
            <a:pPr marL="0" indent="0" algn="l">
              <a:buNone/>
            </a:pPr>
            <a:endParaRPr lang="nl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CE97C0-26DE-924D-8014-5DD2B329A6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88" r="2118" b="8889"/>
          <a:stretch/>
        </p:blipFill>
        <p:spPr>
          <a:xfrm>
            <a:off x="8897691" y="215153"/>
            <a:ext cx="3097085" cy="55222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C4E181-33E0-5F42-BECC-491183CEF2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68" b="10654"/>
          <a:stretch/>
        </p:blipFill>
        <p:spPr>
          <a:xfrm>
            <a:off x="6046915" y="1214711"/>
            <a:ext cx="2586097" cy="51612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B34B72-95D2-2B4D-98A1-F17F67024A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7059" r="1268" b="5977"/>
          <a:stretch/>
        </p:blipFill>
        <p:spPr>
          <a:xfrm>
            <a:off x="2416209" y="3489316"/>
            <a:ext cx="3123979" cy="322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871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914EE-5437-CC49-992F-69B3FC28A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Samenvatting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D329E-20B8-7D45-BAA6-60E93BA2F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6413594" cy="4195481"/>
          </a:xfrm>
        </p:spPr>
        <p:txBody>
          <a:bodyPr/>
          <a:lstStyle/>
          <a:p>
            <a:r>
              <a:rPr lang="en-US" dirty="0" err="1"/>
              <a:t>Afschaffing</a:t>
            </a:r>
            <a:r>
              <a:rPr lang="en-US" dirty="0"/>
              <a:t> van </a:t>
            </a:r>
            <a:r>
              <a:rPr lang="en-US" dirty="0" err="1"/>
              <a:t>partiële</a:t>
            </a:r>
            <a:r>
              <a:rPr lang="en-US" dirty="0"/>
              <a:t> </a:t>
            </a:r>
            <a:r>
              <a:rPr lang="en-US" dirty="0" err="1"/>
              <a:t>conventie</a:t>
            </a:r>
            <a:r>
              <a:rPr lang="en-US" dirty="0"/>
              <a:t>, </a:t>
            </a:r>
          </a:p>
          <a:p>
            <a:r>
              <a:rPr lang="en-US" dirty="0" err="1"/>
              <a:t>Intrekking</a:t>
            </a:r>
            <a:r>
              <a:rPr lang="en-US" dirty="0"/>
              <a:t> van RIZIV-</a:t>
            </a:r>
            <a:r>
              <a:rPr lang="en-US" dirty="0" err="1"/>
              <a:t>nummers</a:t>
            </a:r>
            <a:r>
              <a:rPr lang="en-US" dirty="0"/>
              <a:t>, </a:t>
            </a:r>
          </a:p>
          <a:p>
            <a:r>
              <a:rPr lang="en-US" dirty="0" err="1"/>
              <a:t>Plafonnering</a:t>
            </a:r>
            <a:r>
              <a:rPr lang="en-US" dirty="0"/>
              <a:t> van </a:t>
            </a:r>
            <a:r>
              <a:rPr lang="en-US" dirty="0" err="1"/>
              <a:t>ereloonsupplementen</a:t>
            </a:r>
            <a:r>
              <a:rPr lang="en-US" dirty="0"/>
              <a:t>, </a:t>
            </a:r>
          </a:p>
          <a:p>
            <a:r>
              <a:rPr lang="en-US" dirty="0" err="1"/>
              <a:t>Premies</a:t>
            </a:r>
            <a:r>
              <a:rPr lang="en-US" dirty="0"/>
              <a:t> </a:t>
            </a:r>
            <a:r>
              <a:rPr lang="en-US" dirty="0" err="1"/>
              <a:t>uitsluitend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geconventioneerde</a:t>
            </a:r>
            <a:r>
              <a:rPr lang="en-US" dirty="0"/>
              <a:t> </a:t>
            </a:r>
            <a:r>
              <a:rPr lang="en-US" dirty="0" err="1"/>
              <a:t>artsen</a:t>
            </a:r>
            <a:r>
              <a:rPr lang="en-US" dirty="0"/>
              <a:t> </a:t>
            </a:r>
          </a:p>
          <a:p>
            <a:r>
              <a:rPr lang="en-US" dirty="0" err="1"/>
              <a:t>Mogelijkheid</a:t>
            </a:r>
            <a:r>
              <a:rPr lang="en-US" dirty="0"/>
              <a:t> tot </a:t>
            </a:r>
            <a:r>
              <a:rPr lang="en-US" dirty="0" err="1"/>
              <a:t>volledige</a:t>
            </a:r>
            <a:r>
              <a:rPr lang="en-US" dirty="0"/>
              <a:t> </a:t>
            </a:r>
            <a:r>
              <a:rPr lang="en-US" dirty="0" err="1"/>
              <a:t>blokkeren</a:t>
            </a:r>
            <a:r>
              <a:rPr lang="en-US" dirty="0"/>
              <a:t> </a:t>
            </a:r>
            <a:r>
              <a:rPr lang="en-US" dirty="0" err="1"/>
              <a:t>indextoekenning</a:t>
            </a:r>
            <a:endParaRPr lang="en-US" dirty="0"/>
          </a:p>
          <a:p>
            <a:r>
              <a:rPr lang="en-US" dirty="0"/>
              <a:t>Financiering van </a:t>
            </a:r>
            <a:r>
              <a:rPr lang="en-US" dirty="0" err="1"/>
              <a:t>artsensyndicaten</a:t>
            </a:r>
            <a:r>
              <a:rPr lang="en-US" dirty="0"/>
              <a:t> </a:t>
            </a:r>
            <a:r>
              <a:rPr lang="en-US" dirty="0" err="1"/>
              <a:t>gekoppeld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de </a:t>
            </a:r>
            <a:r>
              <a:rPr lang="en-US" dirty="0" err="1"/>
              <a:t>conventiegraad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6F61DC-907F-BD4A-9F9C-8D33C9611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6233" y="1994648"/>
            <a:ext cx="3570721" cy="263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9730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2788F-CBC2-A64F-885B-906135D22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Positieve</a:t>
            </a:r>
            <a:r>
              <a:rPr lang="en-US" dirty="0"/>
              <a:t> </a:t>
            </a:r>
            <a:r>
              <a:rPr lang="en-US" dirty="0" err="1"/>
              <a:t>noot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A2293-662E-C34C-9A64-439F78CAC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Minister </a:t>
            </a:r>
            <a:r>
              <a:rPr lang="en-US" dirty="0" err="1"/>
              <a:t>Vandenbroucke</a:t>
            </a:r>
            <a:r>
              <a:rPr lang="en-US" dirty="0"/>
              <a:t>, </a:t>
            </a:r>
          </a:p>
          <a:p>
            <a:pPr marL="0" indent="0">
              <a:buNone/>
            </a:pPr>
            <a:r>
              <a:rPr lang="en-US" dirty="0"/>
              <a:t>Na </a:t>
            </a:r>
            <a:r>
              <a:rPr lang="en-US" dirty="0" err="1"/>
              <a:t>tientallen</a:t>
            </a:r>
            <a:r>
              <a:rPr lang="en-US" dirty="0"/>
              <a:t> </a:t>
            </a:r>
            <a:r>
              <a:rPr lang="en-US" dirty="0" err="1"/>
              <a:t>jaren</a:t>
            </a:r>
            <a:r>
              <a:rPr lang="en-US" dirty="0"/>
              <a:t> van </a:t>
            </a:r>
            <a:r>
              <a:rPr lang="en-US" dirty="0" err="1"/>
              <a:t>verdeeldheid</a:t>
            </a:r>
            <a:r>
              <a:rPr lang="en-US" dirty="0"/>
              <a:t> </a:t>
            </a:r>
            <a:r>
              <a:rPr lang="en-US" dirty="0" err="1"/>
              <a:t>binnen</a:t>
            </a:r>
            <a:r>
              <a:rPr lang="en-US" dirty="0"/>
              <a:t> de </a:t>
            </a:r>
            <a:r>
              <a:rPr lang="en-US" dirty="0" err="1"/>
              <a:t>medische</a:t>
            </a:r>
            <a:r>
              <a:rPr lang="en-US" dirty="0"/>
              <a:t> </a:t>
            </a:r>
            <a:r>
              <a:rPr lang="en-US" dirty="0" err="1"/>
              <a:t>wereld</a:t>
            </a:r>
            <a:r>
              <a:rPr lang="en-US" dirty="0"/>
              <a:t> </a:t>
            </a:r>
            <a:r>
              <a:rPr lang="en-US" dirty="0" err="1"/>
              <a:t>hebben</a:t>
            </a:r>
            <a:r>
              <a:rPr lang="en-US" dirty="0"/>
              <a:t> we </a:t>
            </a:r>
            <a:r>
              <a:rPr lang="en-US" dirty="0" err="1"/>
              <a:t>eindelijk</a:t>
            </a:r>
            <a:r>
              <a:rPr lang="en-US" dirty="0"/>
              <a:t> </a:t>
            </a:r>
            <a:r>
              <a:rPr lang="en-US" dirty="0" err="1"/>
              <a:t>onze</a:t>
            </a:r>
            <a:r>
              <a:rPr lang="en-US" dirty="0"/>
              <a:t> redder </a:t>
            </a:r>
            <a:r>
              <a:rPr lang="en-US" dirty="0" err="1"/>
              <a:t>gevonden</a:t>
            </a:r>
            <a:r>
              <a:rPr lang="en-US" dirty="0"/>
              <a:t>. Met </a:t>
            </a:r>
            <a:r>
              <a:rPr lang="en-US" dirty="0" err="1"/>
              <a:t>uw</a:t>
            </a:r>
            <a:r>
              <a:rPr lang="en-US" dirty="0"/>
              <a:t> </a:t>
            </a:r>
            <a:r>
              <a:rPr lang="en-US" dirty="0" err="1"/>
              <a:t>nieuwe</a:t>
            </a:r>
            <a:r>
              <a:rPr lang="en-US" dirty="0"/>
              <a:t> </a:t>
            </a:r>
            <a:r>
              <a:rPr lang="en-US" dirty="0" err="1"/>
              <a:t>kaderwet</a:t>
            </a:r>
            <a:r>
              <a:rPr lang="en-US" dirty="0"/>
              <a:t> bent u </a:t>
            </a:r>
            <a:r>
              <a:rPr lang="en-US" dirty="0" err="1"/>
              <a:t>erin</a:t>
            </a:r>
            <a:r>
              <a:rPr lang="en-US" dirty="0"/>
              <a:t> </a:t>
            </a:r>
            <a:r>
              <a:rPr lang="en-US" dirty="0" err="1"/>
              <a:t>geslaagd</a:t>
            </a:r>
            <a:r>
              <a:rPr lang="en-US" dirty="0"/>
              <a:t> om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artsen</a:t>
            </a:r>
            <a:r>
              <a:rPr lang="en-US" dirty="0"/>
              <a:t> op </a:t>
            </a:r>
            <a:r>
              <a:rPr lang="en-US" dirty="0" err="1"/>
              <a:t>één</a:t>
            </a:r>
            <a:r>
              <a:rPr lang="en-US" dirty="0"/>
              <a:t> </a:t>
            </a:r>
            <a:r>
              <a:rPr lang="en-US" dirty="0" err="1"/>
              <a:t>lijn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krijgen</a:t>
            </a:r>
            <a:r>
              <a:rPr lang="en-US" dirty="0"/>
              <a:t>, </a:t>
            </a:r>
            <a:r>
              <a:rPr lang="en-US" dirty="0" err="1"/>
              <a:t>iets</a:t>
            </a:r>
            <a:r>
              <a:rPr lang="en-US" dirty="0"/>
              <a:t> wat </a:t>
            </a:r>
            <a:r>
              <a:rPr lang="en-US" dirty="0" err="1"/>
              <a:t>ons</a:t>
            </a:r>
            <a:r>
              <a:rPr lang="en-US" dirty="0"/>
              <a:t> </a:t>
            </a:r>
            <a:r>
              <a:rPr lang="en-US" dirty="0" err="1"/>
              <a:t>alleen</a:t>
            </a:r>
            <a:r>
              <a:rPr lang="en-US" dirty="0"/>
              <a:t> nooit </a:t>
            </a:r>
            <a:r>
              <a:rPr lang="en-US" dirty="0" err="1"/>
              <a:t>gelukt</a:t>
            </a:r>
            <a:r>
              <a:rPr lang="en-US" dirty="0"/>
              <a:t> is. </a:t>
            </a:r>
            <a:r>
              <a:rPr lang="en-US" dirty="0" err="1"/>
              <a:t>Petje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u! Het is </a:t>
            </a:r>
            <a:r>
              <a:rPr lang="en-US" dirty="0" err="1"/>
              <a:t>lang</a:t>
            </a:r>
            <a:r>
              <a:rPr lang="en-US" dirty="0"/>
              <a:t> </a:t>
            </a:r>
            <a:r>
              <a:rPr lang="en-US" dirty="0" err="1"/>
              <a:t>geleden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we </a:t>
            </a:r>
            <a:r>
              <a:rPr lang="en-US" dirty="0" err="1"/>
              <a:t>zo'n</a:t>
            </a:r>
            <a:r>
              <a:rPr lang="en-US" dirty="0"/>
              <a:t> </a:t>
            </a:r>
            <a:r>
              <a:rPr lang="en-US" dirty="0" err="1"/>
              <a:t>eensgezindheid</a:t>
            </a:r>
            <a:r>
              <a:rPr lang="en-US" dirty="0"/>
              <a:t> </a:t>
            </a:r>
            <a:r>
              <a:rPr lang="en-US" dirty="0" err="1"/>
              <a:t>hebben</a:t>
            </a:r>
            <a:r>
              <a:rPr lang="en-US" dirty="0"/>
              <a:t> </a:t>
            </a:r>
            <a:r>
              <a:rPr lang="en-US" dirty="0" err="1"/>
              <a:t>gezien</a:t>
            </a:r>
            <a:r>
              <a:rPr lang="en-US" dirty="0"/>
              <a:t>. Het is </a:t>
            </a:r>
            <a:r>
              <a:rPr lang="en-US" dirty="0" err="1"/>
              <a:t>je</a:t>
            </a:r>
            <a:r>
              <a:rPr lang="en-US" dirty="0"/>
              <a:t> </a:t>
            </a:r>
            <a:r>
              <a:rPr lang="en-US" dirty="0" err="1"/>
              <a:t>gelukt</a:t>
            </a:r>
            <a:r>
              <a:rPr lang="en-US" dirty="0"/>
              <a:t> om </a:t>
            </a:r>
            <a:r>
              <a:rPr lang="en-US" dirty="0" err="1"/>
              <a:t>specialisten</a:t>
            </a:r>
            <a:r>
              <a:rPr lang="en-US" dirty="0"/>
              <a:t>, </a:t>
            </a:r>
            <a:r>
              <a:rPr lang="en-US" dirty="0" err="1"/>
              <a:t>huisartsen</a:t>
            </a:r>
            <a:r>
              <a:rPr lang="en-US" dirty="0"/>
              <a:t>, </a:t>
            </a:r>
            <a:r>
              <a:rPr lang="en-US" dirty="0" err="1"/>
              <a:t>jonge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oude</a:t>
            </a:r>
            <a:r>
              <a:rPr lang="en-US" dirty="0"/>
              <a:t> </a:t>
            </a:r>
            <a:r>
              <a:rPr lang="en-US" dirty="0" err="1"/>
              <a:t>artsen</a:t>
            </a:r>
            <a:r>
              <a:rPr lang="en-US" dirty="0"/>
              <a:t>, </a:t>
            </a:r>
            <a:r>
              <a:rPr lang="en-US" dirty="0" err="1"/>
              <a:t>stedelijke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landelijke</a:t>
            </a:r>
            <a:r>
              <a:rPr lang="en-US" dirty="0"/>
              <a:t> </a:t>
            </a:r>
            <a:r>
              <a:rPr lang="en-US" dirty="0" err="1"/>
              <a:t>praktijken</a:t>
            </a:r>
            <a:r>
              <a:rPr lang="en-US" dirty="0"/>
              <a:t> </a:t>
            </a:r>
            <a:r>
              <a:rPr lang="en-US" dirty="0" err="1"/>
              <a:t>allemaal</a:t>
            </a:r>
            <a:r>
              <a:rPr lang="en-US" dirty="0"/>
              <a:t> in </a:t>
            </a:r>
            <a:r>
              <a:rPr lang="en-US" dirty="0" err="1"/>
              <a:t>dezelfde</a:t>
            </a:r>
            <a:r>
              <a:rPr lang="en-US" dirty="0"/>
              <a:t> </a:t>
            </a:r>
            <a:r>
              <a:rPr lang="en-US" dirty="0" err="1"/>
              <a:t>richting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laten</a:t>
            </a:r>
            <a:r>
              <a:rPr lang="en-US" dirty="0"/>
              <a:t> </a:t>
            </a:r>
            <a:r>
              <a:rPr lang="en-US" dirty="0" err="1"/>
              <a:t>kijken</a:t>
            </a:r>
            <a:r>
              <a:rPr lang="en-US" dirty="0"/>
              <a:t>. Op </a:t>
            </a:r>
            <a:r>
              <a:rPr lang="en-US" dirty="0" err="1"/>
              <a:t>weg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de </a:t>
            </a:r>
            <a:r>
              <a:rPr lang="en-US" dirty="0" err="1"/>
              <a:t>uitgang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Thomas </a:t>
            </a:r>
            <a:r>
              <a:rPr lang="en-US" dirty="0" err="1"/>
              <a:t>Gevaert</a:t>
            </a:r>
            <a:r>
              <a:rPr lang="en-US" dirty="0"/>
              <a:t> ASGB</a:t>
            </a:r>
          </a:p>
        </p:txBody>
      </p:sp>
    </p:spTree>
    <p:extLst>
      <p:ext uri="{BB962C8B-B14F-4D97-AF65-F5344CB8AC3E}">
        <p14:creationId xmlns:p14="http://schemas.microsoft.com/office/powerpoint/2010/main" val="18603537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21C9B-FD52-A64A-A170-2E391E710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PSSR: stand van </a:t>
            </a:r>
            <a:r>
              <a:rPr lang="en-US" dirty="0" err="1"/>
              <a:t>zaken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434A4-E77C-5744-9263-2C826790A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ym typeface="Wingdings" pitchFamily="2" charset="2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905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B9F39021-8A32-BE1F-6FFE-0E5E19036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299" y="0"/>
            <a:ext cx="495002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C4DF800-11A2-8A4D-15FC-2D385339B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How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request</a:t>
            </a:r>
            <a:r>
              <a:rPr lang="nl-BE" dirty="0"/>
              <a:t> a</a:t>
            </a:r>
            <a:br>
              <a:rPr lang="nl-BE" dirty="0"/>
            </a:br>
            <a:r>
              <a:rPr lang="nl-BE" dirty="0" err="1"/>
              <a:t>radiology</a:t>
            </a:r>
            <a:r>
              <a:rPr lang="nl-BE" dirty="0"/>
              <a:t> </a:t>
            </a:r>
            <a:r>
              <a:rPr lang="nl-BE" dirty="0" err="1"/>
              <a:t>exam</a:t>
            </a:r>
            <a:r>
              <a:rPr lang="nl-BE" dirty="0"/>
              <a:t> </a:t>
            </a:r>
            <a:r>
              <a:rPr lang="nl-BE" dirty="0" err="1"/>
              <a:t>today</a:t>
            </a:r>
            <a:r>
              <a:rPr lang="nl-BE" dirty="0"/>
              <a:t>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43FB3D-3647-2D82-791F-51E7A60A3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46448" cy="4351338"/>
          </a:xfrm>
        </p:spPr>
        <p:txBody>
          <a:bodyPr/>
          <a:lstStyle/>
          <a:p>
            <a:r>
              <a:rPr lang="nl-BE" dirty="0" err="1"/>
              <a:t>Referral</a:t>
            </a:r>
            <a:r>
              <a:rPr lang="nl-BE" dirty="0"/>
              <a:t> </a:t>
            </a:r>
            <a:r>
              <a:rPr lang="nl-BE" dirty="0" err="1"/>
              <a:t>formatted</a:t>
            </a:r>
            <a:r>
              <a:rPr lang="nl-BE" dirty="0"/>
              <a:t> </a:t>
            </a:r>
            <a:r>
              <a:rPr lang="nl-BE" dirty="0" err="1"/>
              <a:t>according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annex 82</a:t>
            </a:r>
          </a:p>
          <a:p>
            <a:pPr lvl="1"/>
            <a:r>
              <a:rPr lang="nl-BE" dirty="0" err="1"/>
              <a:t>Patient</a:t>
            </a:r>
            <a:r>
              <a:rPr lang="nl-BE" dirty="0"/>
              <a:t> </a:t>
            </a:r>
            <a:r>
              <a:rPr lang="nl-BE" dirty="0" err="1"/>
              <a:t>identification</a:t>
            </a:r>
            <a:endParaRPr lang="nl-BE" dirty="0"/>
          </a:p>
          <a:p>
            <a:pPr lvl="1"/>
            <a:r>
              <a:rPr lang="nl-BE" dirty="0"/>
              <a:t>Relevant </a:t>
            </a:r>
            <a:r>
              <a:rPr lang="nl-BE" dirty="0" err="1"/>
              <a:t>clinical</a:t>
            </a:r>
            <a:r>
              <a:rPr lang="nl-BE" dirty="0"/>
              <a:t> information</a:t>
            </a:r>
          </a:p>
          <a:p>
            <a:pPr lvl="1"/>
            <a:r>
              <a:rPr lang="nl-BE" dirty="0" err="1"/>
              <a:t>Diagnostic</a:t>
            </a:r>
            <a:r>
              <a:rPr lang="nl-BE" dirty="0"/>
              <a:t> question</a:t>
            </a:r>
          </a:p>
          <a:p>
            <a:pPr lvl="1"/>
            <a:r>
              <a:rPr lang="nl-BE" dirty="0"/>
              <a:t>Relevant extra information (</a:t>
            </a:r>
            <a:r>
              <a:rPr lang="nl-BE" dirty="0" err="1"/>
              <a:t>allergy</a:t>
            </a:r>
            <a:r>
              <a:rPr lang="nl-BE" dirty="0"/>
              <a:t>? diabetes? </a:t>
            </a:r>
            <a:r>
              <a:rPr lang="nl-BE" dirty="0" err="1"/>
              <a:t>renal</a:t>
            </a:r>
            <a:r>
              <a:rPr lang="nl-BE" dirty="0"/>
              <a:t> </a:t>
            </a:r>
            <a:r>
              <a:rPr lang="nl-BE" dirty="0" err="1"/>
              <a:t>insufficiency</a:t>
            </a:r>
            <a:r>
              <a:rPr lang="nl-BE" dirty="0"/>
              <a:t>? …)</a:t>
            </a:r>
          </a:p>
          <a:p>
            <a:pPr lvl="1"/>
            <a:r>
              <a:rPr lang="nl-BE" dirty="0" err="1"/>
              <a:t>Proposed</a:t>
            </a:r>
            <a:r>
              <a:rPr lang="nl-BE" dirty="0"/>
              <a:t> examination</a:t>
            </a:r>
          </a:p>
          <a:p>
            <a:pPr lvl="1"/>
            <a:r>
              <a:rPr lang="nl-BE" dirty="0"/>
              <a:t>Prior relevant </a:t>
            </a:r>
            <a:r>
              <a:rPr lang="nl-BE" dirty="0" err="1"/>
              <a:t>examinations</a:t>
            </a:r>
            <a:r>
              <a:rPr lang="nl-BE" dirty="0"/>
              <a:t> (CT, MRI, …)</a:t>
            </a:r>
          </a:p>
          <a:p>
            <a:pPr lvl="1"/>
            <a:r>
              <a:rPr lang="nl-BE" dirty="0"/>
              <a:t>Stamp, </a:t>
            </a:r>
            <a:r>
              <a:rPr lang="nl-BE" dirty="0" err="1"/>
              <a:t>signature</a:t>
            </a:r>
            <a:r>
              <a:rPr lang="nl-BE" dirty="0"/>
              <a:t> and date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E54688E-9551-1451-8819-559A19E31D0D}"/>
              </a:ext>
            </a:extLst>
          </p:cNvPr>
          <p:cNvSpPr txBox="1"/>
          <p:nvPr/>
        </p:nvSpPr>
        <p:spPr>
          <a:xfrm>
            <a:off x="7384648" y="1886536"/>
            <a:ext cx="1851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Acute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left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flank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pain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920A32D-2CF4-5F56-CD7D-A4CBECA76B27}"/>
              </a:ext>
            </a:extLst>
          </p:cNvPr>
          <p:cNvSpPr txBox="1"/>
          <p:nvPr/>
        </p:nvSpPr>
        <p:spPr>
          <a:xfrm>
            <a:off x="7384648" y="2649950"/>
            <a:ext cx="1423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Stone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disease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5E93B6F-CBD9-39B8-B5CE-633D8A5019A6}"/>
              </a:ext>
            </a:extLst>
          </p:cNvPr>
          <p:cNvSpPr txBox="1"/>
          <p:nvPr/>
        </p:nvSpPr>
        <p:spPr>
          <a:xfrm>
            <a:off x="11215781" y="4929710"/>
            <a:ext cx="2760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ν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6B41AE5-8D4B-8A9A-E432-CCDA7B0F9292}"/>
              </a:ext>
            </a:extLst>
          </p:cNvPr>
          <p:cNvSpPr txBox="1"/>
          <p:nvPr/>
        </p:nvSpPr>
        <p:spPr>
          <a:xfrm>
            <a:off x="7384648" y="4173815"/>
            <a:ext cx="1969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XRay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abdomen-pelvis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CF616A6E-2651-6A09-96FF-5B731FB0FC1D}"/>
              </a:ext>
            </a:extLst>
          </p:cNvPr>
          <p:cNvSpPr txBox="1"/>
          <p:nvPr/>
        </p:nvSpPr>
        <p:spPr>
          <a:xfrm>
            <a:off x="7958330" y="1348250"/>
            <a:ext cx="2760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ν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69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5" grpId="0"/>
      <p:bldP spid="1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DF800-11A2-8A4D-15FC-2D385339B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How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request</a:t>
            </a:r>
            <a:r>
              <a:rPr lang="nl-BE" dirty="0"/>
              <a:t> a</a:t>
            </a:r>
            <a:br>
              <a:rPr lang="nl-BE" dirty="0"/>
            </a:br>
            <a:r>
              <a:rPr lang="nl-BE" dirty="0" err="1"/>
              <a:t>radiology</a:t>
            </a:r>
            <a:r>
              <a:rPr lang="nl-BE" dirty="0"/>
              <a:t> </a:t>
            </a:r>
            <a:r>
              <a:rPr lang="nl-BE" dirty="0" err="1"/>
              <a:t>exam</a:t>
            </a:r>
            <a:r>
              <a:rPr lang="nl-BE" dirty="0"/>
              <a:t> </a:t>
            </a:r>
            <a:r>
              <a:rPr lang="nl-BE" dirty="0" err="1"/>
              <a:t>today</a:t>
            </a:r>
            <a:r>
              <a:rPr lang="nl-BE" dirty="0"/>
              <a:t>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43FB3D-3647-2D82-791F-51E7A60A3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94099" cy="4945290"/>
          </a:xfrm>
        </p:spPr>
        <p:txBody>
          <a:bodyPr>
            <a:normAutofit/>
          </a:bodyPr>
          <a:lstStyle/>
          <a:p>
            <a:r>
              <a:rPr lang="nl-BE" dirty="0" err="1"/>
              <a:t>Patient</a:t>
            </a:r>
            <a:r>
              <a:rPr lang="nl-BE" dirty="0"/>
              <a:t> or </a:t>
            </a:r>
            <a:r>
              <a:rPr lang="nl-BE" dirty="0" err="1"/>
              <a:t>referring</a:t>
            </a:r>
            <a:r>
              <a:rPr lang="nl-BE" dirty="0"/>
              <a:t> </a:t>
            </a:r>
            <a:r>
              <a:rPr lang="nl-BE" dirty="0" err="1"/>
              <a:t>physician</a:t>
            </a:r>
            <a:r>
              <a:rPr lang="nl-BE" dirty="0"/>
              <a:t> </a:t>
            </a:r>
            <a:r>
              <a:rPr lang="nl-BE" dirty="0" err="1"/>
              <a:t>makes</a:t>
            </a:r>
            <a:r>
              <a:rPr lang="nl-BE" dirty="0"/>
              <a:t> </a:t>
            </a:r>
            <a:r>
              <a:rPr lang="nl-BE" dirty="0" err="1"/>
              <a:t>an</a:t>
            </a:r>
            <a:r>
              <a:rPr lang="nl-BE" dirty="0"/>
              <a:t> </a:t>
            </a:r>
            <a:r>
              <a:rPr lang="nl-BE" dirty="0" err="1"/>
              <a:t>appointment</a:t>
            </a:r>
            <a:r>
              <a:rPr lang="nl-BE" dirty="0"/>
              <a:t> at </a:t>
            </a:r>
            <a:r>
              <a:rPr lang="nl-BE" dirty="0" err="1"/>
              <a:t>radiology</a:t>
            </a:r>
            <a:r>
              <a:rPr lang="nl-BE" dirty="0"/>
              <a:t> </a:t>
            </a:r>
            <a:r>
              <a:rPr lang="nl-BE" dirty="0" err="1"/>
              <a:t>department</a:t>
            </a:r>
            <a:endParaRPr lang="nl-BE" dirty="0"/>
          </a:p>
          <a:p>
            <a:r>
              <a:rPr lang="nl-BE" dirty="0" err="1"/>
              <a:t>Patient</a:t>
            </a:r>
            <a:r>
              <a:rPr lang="nl-BE" dirty="0"/>
              <a:t> </a:t>
            </a:r>
            <a:r>
              <a:rPr lang="nl-BE" dirty="0" err="1"/>
              <a:t>goes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radiology</a:t>
            </a:r>
            <a:r>
              <a:rPr lang="nl-BE" dirty="0"/>
              <a:t> </a:t>
            </a:r>
            <a:r>
              <a:rPr lang="nl-BE" dirty="0" err="1"/>
              <a:t>department</a:t>
            </a:r>
            <a:endParaRPr lang="nl-BE" dirty="0"/>
          </a:p>
          <a:p>
            <a:r>
              <a:rPr lang="nl-BE" dirty="0" err="1"/>
              <a:t>Radiologist</a:t>
            </a:r>
            <a:r>
              <a:rPr lang="nl-BE" dirty="0"/>
              <a:t> </a:t>
            </a:r>
            <a:r>
              <a:rPr lang="nl-BE" dirty="0" err="1"/>
              <a:t>examines</a:t>
            </a:r>
            <a:r>
              <a:rPr lang="nl-BE" dirty="0"/>
              <a:t> </a:t>
            </a:r>
            <a:r>
              <a:rPr lang="nl-BE" dirty="0" err="1"/>
              <a:t>referral</a:t>
            </a:r>
            <a:r>
              <a:rPr lang="nl-BE" dirty="0"/>
              <a:t> and</a:t>
            </a:r>
          </a:p>
          <a:p>
            <a:pPr lvl="1"/>
            <a:r>
              <a:rPr lang="nl-BE" dirty="0"/>
              <a:t>does </a:t>
            </a:r>
            <a:r>
              <a:rPr lang="nl-BE" dirty="0" err="1"/>
              <a:t>exam</a:t>
            </a:r>
            <a:r>
              <a:rPr lang="nl-BE" dirty="0"/>
              <a:t> </a:t>
            </a:r>
          </a:p>
          <a:p>
            <a:pPr lvl="1"/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optimal</a:t>
            </a:r>
            <a:r>
              <a:rPr lang="nl-BE" dirty="0"/>
              <a:t> </a:t>
            </a:r>
            <a:r>
              <a:rPr lang="nl-BE" dirty="0" err="1"/>
              <a:t>exam</a:t>
            </a:r>
            <a:r>
              <a:rPr lang="nl-BE" dirty="0"/>
              <a:t> 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nl-BE" dirty="0" err="1"/>
              <a:t>substitution</a:t>
            </a:r>
            <a:r>
              <a:rPr lang="nl-BE" dirty="0"/>
              <a:t> right…</a:t>
            </a:r>
          </a:p>
          <a:p>
            <a:pPr lvl="1"/>
            <a:r>
              <a:rPr lang="nl-BE" dirty="0"/>
              <a:t>… </a:t>
            </a:r>
            <a:r>
              <a:rPr lang="nl-BE" dirty="0" err="1"/>
              <a:t>if</a:t>
            </a:r>
            <a:r>
              <a:rPr lang="nl-BE" dirty="0"/>
              <a:t> </a:t>
            </a:r>
            <a:r>
              <a:rPr lang="nl-BE" dirty="0" err="1"/>
              <a:t>possible</a:t>
            </a:r>
            <a:r>
              <a:rPr lang="nl-BE" dirty="0"/>
              <a:t>!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252D6B9-FD9D-7511-C4A4-970C9E1E4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299" y="0"/>
            <a:ext cx="4950020" cy="68580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4CADC4A3-4B3A-28EB-54A2-E9C06DD097A8}"/>
              </a:ext>
            </a:extLst>
          </p:cNvPr>
          <p:cNvSpPr txBox="1"/>
          <p:nvPr/>
        </p:nvSpPr>
        <p:spPr>
          <a:xfrm>
            <a:off x="7384648" y="1886536"/>
            <a:ext cx="1851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Acute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left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flank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pain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7252765-A3F8-829F-8F45-0767109A943D}"/>
              </a:ext>
            </a:extLst>
          </p:cNvPr>
          <p:cNvSpPr txBox="1"/>
          <p:nvPr/>
        </p:nvSpPr>
        <p:spPr>
          <a:xfrm>
            <a:off x="7384648" y="2649950"/>
            <a:ext cx="1423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Stone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disease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CECD3F1-B20A-4122-870C-4DC71D0CD208}"/>
              </a:ext>
            </a:extLst>
          </p:cNvPr>
          <p:cNvSpPr txBox="1"/>
          <p:nvPr/>
        </p:nvSpPr>
        <p:spPr>
          <a:xfrm>
            <a:off x="11215781" y="4929710"/>
            <a:ext cx="2760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ν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96513C89-EA0F-B11B-1F70-D4B1751F122A}"/>
              </a:ext>
            </a:extLst>
          </p:cNvPr>
          <p:cNvSpPr txBox="1"/>
          <p:nvPr/>
        </p:nvSpPr>
        <p:spPr>
          <a:xfrm>
            <a:off x="7384648" y="4173815"/>
            <a:ext cx="1969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XRay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abdomen-pelvis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091D83F-35CC-CBC9-A795-9977142A25BE}"/>
              </a:ext>
            </a:extLst>
          </p:cNvPr>
          <p:cNvSpPr txBox="1"/>
          <p:nvPr/>
        </p:nvSpPr>
        <p:spPr>
          <a:xfrm>
            <a:off x="7958330" y="1348250"/>
            <a:ext cx="2760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ν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67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4DF800-11A2-8A4D-15FC-2D385339B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How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request</a:t>
            </a:r>
            <a:r>
              <a:rPr lang="nl-BE" dirty="0"/>
              <a:t> a</a:t>
            </a:r>
            <a:br>
              <a:rPr lang="nl-BE" dirty="0"/>
            </a:br>
            <a:r>
              <a:rPr lang="nl-BE" dirty="0" err="1"/>
              <a:t>radiology</a:t>
            </a:r>
            <a:r>
              <a:rPr lang="nl-BE" dirty="0"/>
              <a:t> </a:t>
            </a:r>
            <a:r>
              <a:rPr lang="nl-BE" dirty="0" err="1"/>
              <a:t>exam</a:t>
            </a:r>
            <a:r>
              <a:rPr lang="nl-BE" dirty="0"/>
              <a:t> </a:t>
            </a:r>
            <a:r>
              <a:rPr lang="nl-BE" dirty="0" err="1"/>
              <a:t>tomorrow</a:t>
            </a:r>
            <a:r>
              <a:rPr lang="nl-BE" dirty="0"/>
              <a:t>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43FB3D-3647-2D82-791F-51E7A60A3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46448" cy="4351338"/>
          </a:xfrm>
        </p:spPr>
        <p:txBody>
          <a:bodyPr/>
          <a:lstStyle/>
          <a:p>
            <a:r>
              <a:rPr lang="nl-BE" dirty="0" err="1"/>
              <a:t>Referral</a:t>
            </a:r>
            <a:r>
              <a:rPr lang="nl-BE" dirty="0"/>
              <a:t> </a:t>
            </a:r>
            <a:r>
              <a:rPr lang="nl-BE" dirty="0" err="1"/>
              <a:t>formatted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</a:t>
            </a:r>
            <a:r>
              <a:rPr lang="nl-BE" b="1" dirty="0" err="1"/>
              <a:t>electronic</a:t>
            </a:r>
            <a:r>
              <a:rPr lang="nl-BE" b="1" dirty="0"/>
              <a:t> </a:t>
            </a:r>
            <a:r>
              <a:rPr lang="nl-BE" b="1" dirty="0" err="1"/>
              <a:t>referral</a:t>
            </a:r>
            <a:r>
              <a:rPr lang="nl-BE" dirty="0"/>
              <a:t> </a:t>
            </a:r>
            <a:r>
              <a:rPr lang="nl-BE" dirty="0" err="1"/>
              <a:t>based</a:t>
            </a:r>
            <a:r>
              <a:rPr lang="nl-BE" dirty="0"/>
              <a:t> on annex 82</a:t>
            </a:r>
          </a:p>
          <a:p>
            <a:pPr lvl="1"/>
            <a:r>
              <a:rPr lang="nl-BE" dirty="0" err="1"/>
              <a:t>Patient</a:t>
            </a:r>
            <a:r>
              <a:rPr lang="nl-BE" dirty="0"/>
              <a:t> </a:t>
            </a:r>
            <a:r>
              <a:rPr lang="nl-BE" dirty="0" err="1"/>
              <a:t>identification</a:t>
            </a:r>
            <a:endParaRPr lang="nl-BE" dirty="0"/>
          </a:p>
          <a:p>
            <a:pPr lvl="1"/>
            <a:r>
              <a:rPr lang="nl-BE" dirty="0"/>
              <a:t>Relevant </a:t>
            </a:r>
            <a:r>
              <a:rPr lang="nl-BE" dirty="0" err="1"/>
              <a:t>clinical</a:t>
            </a:r>
            <a:r>
              <a:rPr lang="nl-BE" dirty="0"/>
              <a:t> information</a:t>
            </a:r>
          </a:p>
          <a:p>
            <a:pPr lvl="1"/>
            <a:r>
              <a:rPr lang="nl-BE" dirty="0" err="1"/>
              <a:t>Diagnostic</a:t>
            </a:r>
            <a:r>
              <a:rPr lang="nl-BE" dirty="0"/>
              <a:t> question</a:t>
            </a:r>
          </a:p>
          <a:p>
            <a:pPr lvl="1"/>
            <a:r>
              <a:rPr lang="nl-BE" dirty="0"/>
              <a:t>Relevant extra information (</a:t>
            </a:r>
            <a:r>
              <a:rPr lang="nl-BE" dirty="0" err="1"/>
              <a:t>allergy</a:t>
            </a:r>
            <a:r>
              <a:rPr lang="nl-BE" dirty="0"/>
              <a:t>? diabetes? </a:t>
            </a:r>
            <a:r>
              <a:rPr lang="nl-BE" dirty="0" err="1"/>
              <a:t>renal</a:t>
            </a:r>
            <a:r>
              <a:rPr lang="nl-BE" dirty="0"/>
              <a:t> </a:t>
            </a:r>
            <a:r>
              <a:rPr lang="nl-BE" dirty="0" err="1"/>
              <a:t>insufficiency</a:t>
            </a:r>
            <a:r>
              <a:rPr lang="nl-BE" dirty="0"/>
              <a:t>? …)</a:t>
            </a:r>
          </a:p>
          <a:p>
            <a:pPr lvl="1"/>
            <a:r>
              <a:rPr lang="nl-BE" dirty="0" err="1"/>
              <a:t>Proposed</a:t>
            </a:r>
            <a:r>
              <a:rPr lang="nl-BE" dirty="0"/>
              <a:t> examination</a:t>
            </a:r>
          </a:p>
          <a:p>
            <a:pPr lvl="1"/>
            <a:r>
              <a:rPr lang="nl-BE" dirty="0"/>
              <a:t>Prior relevant </a:t>
            </a:r>
            <a:r>
              <a:rPr lang="nl-BE" dirty="0" err="1"/>
              <a:t>examinations</a:t>
            </a:r>
            <a:r>
              <a:rPr lang="nl-BE" dirty="0"/>
              <a:t> (CT, MRI, …)</a:t>
            </a:r>
          </a:p>
          <a:p>
            <a:pPr lvl="1"/>
            <a:r>
              <a:rPr lang="nl-BE" dirty="0"/>
              <a:t>Stamp, </a:t>
            </a:r>
            <a:r>
              <a:rPr lang="nl-BE" dirty="0" err="1"/>
              <a:t>signature</a:t>
            </a:r>
            <a:r>
              <a:rPr lang="nl-BE" dirty="0"/>
              <a:t> and date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252D6B9-FD9D-7511-C4A4-970C9E1E4E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27" b="11983"/>
          <a:stretch/>
        </p:blipFill>
        <p:spPr>
          <a:xfrm>
            <a:off x="7232299" y="968828"/>
            <a:ext cx="4950020" cy="506740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E588D7B-B188-3E6C-033A-214A6AE95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713" y="286370"/>
            <a:ext cx="4517573" cy="682457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D4CB12E-CC8B-4906-50E6-3ACBA6F380F0}"/>
              </a:ext>
            </a:extLst>
          </p:cNvPr>
          <p:cNvSpPr txBox="1"/>
          <p:nvPr/>
        </p:nvSpPr>
        <p:spPr>
          <a:xfrm>
            <a:off x="7384648" y="1886536"/>
            <a:ext cx="1851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Acute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left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flank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pain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EEA5967-9D03-3C04-28C2-8509AB9EF888}"/>
              </a:ext>
            </a:extLst>
          </p:cNvPr>
          <p:cNvSpPr txBox="1"/>
          <p:nvPr/>
        </p:nvSpPr>
        <p:spPr>
          <a:xfrm>
            <a:off x="7384648" y="2649950"/>
            <a:ext cx="1423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Stone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disease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F3ADBA8F-1348-2E8F-7D86-6DAC7D00984A}"/>
              </a:ext>
            </a:extLst>
          </p:cNvPr>
          <p:cNvSpPr txBox="1"/>
          <p:nvPr/>
        </p:nvSpPr>
        <p:spPr>
          <a:xfrm>
            <a:off x="7958330" y="1348250"/>
            <a:ext cx="2760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ν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101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E19F42B3-B267-8370-F506-5EDA7E8227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27" b="11983"/>
          <a:stretch/>
        </p:blipFill>
        <p:spPr>
          <a:xfrm>
            <a:off x="7232299" y="968828"/>
            <a:ext cx="4950020" cy="506740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BCCAC08C-0EE5-723C-5D84-45D57A8AB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713" y="286370"/>
            <a:ext cx="4517573" cy="68245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C4DF800-11A2-8A4D-15FC-2D385339B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How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request</a:t>
            </a:r>
            <a:r>
              <a:rPr lang="nl-BE" dirty="0"/>
              <a:t> a</a:t>
            </a:r>
            <a:br>
              <a:rPr lang="nl-BE" dirty="0"/>
            </a:br>
            <a:r>
              <a:rPr lang="nl-BE" dirty="0" err="1"/>
              <a:t>radiology</a:t>
            </a:r>
            <a:r>
              <a:rPr lang="nl-BE" dirty="0"/>
              <a:t> </a:t>
            </a:r>
            <a:r>
              <a:rPr lang="nl-BE" dirty="0" err="1"/>
              <a:t>exam</a:t>
            </a:r>
            <a:r>
              <a:rPr lang="nl-BE" dirty="0"/>
              <a:t> </a:t>
            </a:r>
            <a:r>
              <a:rPr lang="nl-BE" dirty="0" err="1"/>
              <a:t>tomorrow</a:t>
            </a:r>
            <a:r>
              <a:rPr lang="nl-BE" dirty="0"/>
              <a:t>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43FB3D-3647-2D82-791F-51E7A60A3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46448" cy="4351338"/>
          </a:xfrm>
        </p:spPr>
        <p:txBody>
          <a:bodyPr/>
          <a:lstStyle/>
          <a:p>
            <a:r>
              <a:rPr lang="nl-BE" dirty="0" err="1"/>
              <a:t>Referral</a:t>
            </a:r>
            <a:r>
              <a:rPr lang="nl-BE" dirty="0"/>
              <a:t> </a:t>
            </a:r>
            <a:r>
              <a:rPr lang="nl-BE" dirty="0" err="1"/>
              <a:t>formatted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</a:t>
            </a:r>
            <a:r>
              <a:rPr lang="nl-BE" b="1" dirty="0" err="1"/>
              <a:t>electronic</a:t>
            </a:r>
            <a:r>
              <a:rPr lang="nl-BE" b="1" dirty="0"/>
              <a:t> </a:t>
            </a:r>
            <a:r>
              <a:rPr lang="nl-BE" b="1" dirty="0" err="1"/>
              <a:t>referral</a:t>
            </a:r>
            <a:r>
              <a:rPr lang="nl-BE" dirty="0"/>
              <a:t> </a:t>
            </a:r>
            <a:r>
              <a:rPr lang="nl-BE" dirty="0" err="1"/>
              <a:t>based</a:t>
            </a:r>
            <a:r>
              <a:rPr lang="nl-BE" dirty="0"/>
              <a:t> on annex 82</a:t>
            </a:r>
          </a:p>
          <a:p>
            <a:pPr lvl="1"/>
            <a:r>
              <a:rPr lang="nl-BE" dirty="0" err="1"/>
              <a:t>Patient</a:t>
            </a:r>
            <a:r>
              <a:rPr lang="nl-BE" dirty="0"/>
              <a:t> </a:t>
            </a:r>
            <a:r>
              <a:rPr lang="nl-BE" dirty="0" err="1"/>
              <a:t>identification</a:t>
            </a:r>
            <a:endParaRPr lang="nl-BE" dirty="0"/>
          </a:p>
          <a:p>
            <a:pPr lvl="1"/>
            <a:r>
              <a:rPr lang="nl-BE" dirty="0"/>
              <a:t>Relevant </a:t>
            </a:r>
            <a:r>
              <a:rPr lang="nl-BE" dirty="0" err="1"/>
              <a:t>clinical</a:t>
            </a:r>
            <a:r>
              <a:rPr lang="nl-BE" dirty="0"/>
              <a:t> information</a:t>
            </a:r>
          </a:p>
          <a:p>
            <a:pPr lvl="1"/>
            <a:r>
              <a:rPr lang="nl-BE" dirty="0" err="1"/>
              <a:t>Diagnostic</a:t>
            </a:r>
            <a:r>
              <a:rPr lang="nl-BE" dirty="0"/>
              <a:t> question</a:t>
            </a:r>
          </a:p>
          <a:p>
            <a:pPr lvl="1"/>
            <a:r>
              <a:rPr lang="nl-BE" dirty="0"/>
              <a:t>Relevant extra information (</a:t>
            </a:r>
            <a:r>
              <a:rPr lang="nl-BE" dirty="0" err="1"/>
              <a:t>allergy</a:t>
            </a:r>
            <a:r>
              <a:rPr lang="nl-BE" dirty="0"/>
              <a:t>? diabetes? </a:t>
            </a:r>
            <a:r>
              <a:rPr lang="nl-BE" dirty="0" err="1"/>
              <a:t>renal</a:t>
            </a:r>
            <a:r>
              <a:rPr lang="nl-BE" dirty="0"/>
              <a:t> </a:t>
            </a:r>
            <a:r>
              <a:rPr lang="nl-BE" dirty="0" err="1"/>
              <a:t>insufficiency</a:t>
            </a:r>
            <a:r>
              <a:rPr lang="nl-BE" dirty="0"/>
              <a:t>? …)</a:t>
            </a:r>
          </a:p>
          <a:p>
            <a:pPr lvl="1"/>
            <a:r>
              <a:rPr lang="nl-BE" dirty="0" err="1"/>
              <a:t>Proposed</a:t>
            </a:r>
            <a:r>
              <a:rPr lang="nl-BE" dirty="0"/>
              <a:t> examination</a:t>
            </a:r>
          </a:p>
          <a:p>
            <a:pPr lvl="1"/>
            <a:r>
              <a:rPr lang="nl-BE" dirty="0"/>
              <a:t>Prior relevant </a:t>
            </a:r>
            <a:r>
              <a:rPr lang="nl-BE" dirty="0" err="1"/>
              <a:t>examinations</a:t>
            </a:r>
            <a:r>
              <a:rPr lang="nl-BE" dirty="0"/>
              <a:t> (CT, MRI, …)</a:t>
            </a:r>
          </a:p>
          <a:p>
            <a:pPr lvl="1"/>
            <a:r>
              <a:rPr lang="nl-BE" dirty="0"/>
              <a:t>Stamp, </a:t>
            </a:r>
            <a:r>
              <a:rPr lang="nl-BE" dirty="0" err="1"/>
              <a:t>signature</a:t>
            </a:r>
            <a:r>
              <a:rPr lang="nl-BE" dirty="0"/>
              <a:t> and date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E54688E-9551-1451-8819-559A19E31D0D}"/>
              </a:ext>
            </a:extLst>
          </p:cNvPr>
          <p:cNvSpPr txBox="1"/>
          <p:nvPr/>
        </p:nvSpPr>
        <p:spPr>
          <a:xfrm>
            <a:off x="7384648" y="1886536"/>
            <a:ext cx="1851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Acute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left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flank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pain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920A32D-2CF4-5F56-CD7D-A4CBECA76B27}"/>
              </a:ext>
            </a:extLst>
          </p:cNvPr>
          <p:cNvSpPr txBox="1"/>
          <p:nvPr/>
        </p:nvSpPr>
        <p:spPr>
          <a:xfrm>
            <a:off x="7384648" y="2649950"/>
            <a:ext cx="1423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Stone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disease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5E93B6F-CBD9-39B8-B5CE-633D8A5019A6}"/>
              </a:ext>
            </a:extLst>
          </p:cNvPr>
          <p:cNvSpPr txBox="1"/>
          <p:nvPr/>
        </p:nvSpPr>
        <p:spPr>
          <a:xfrm>
            <a:off x="11215781" y="4929710"/>
            <a:ext cx="2760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ν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012BEED-0D81-EFFC-CAEA-4F807C86F619}"/>
              </a:ext>
            </a:extLst>
          </p:cNvPr>
          <p:cNvSpPr txBox="1"/>
          <p:nvPr/>
        </p:nvSpPr>
        <p:spPr>
          <a:xfrm>
            <a:off x="7392144" y="4149080"/>
            <a:ext cx="20323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XRay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abdomen-pelvis</a:t>
            </a:r>
          </a:p>
        </p:txBody>
      </p:sp>
    </p:spTree>
    <p:extLst>
      <p:ext uri="{BB962C8B-B14F-4D97-AF65-F5344CB8AC3E}">
        <p14:creationId xmlns:p14="http://schemas.microsoft.com/office/powerpoint/2010/main" val="415745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A93B6-1AFC-5A48-268E-10798E356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87B07FDB-23E9-A97A-76B9-28B957F2AF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27" b="11983"/>
          <a:stretch/>
        </p:blipFill>
        <p:spPr>
          <a:xfrm>
            <a:off x="7232299" y="968828"/>
            <a:ext cx="4950020" cy="506740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F4F373F9-79DF-123E-6DA8-D7A4E02D3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713" y="286370"/>
            <a:ext cx="4517573" cy="68245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8B92019-21F0-E87C-3AEE-E95C28CCC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How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request</a:t>
            </a:r>
            <a:r>
              <a:rPr lang="nl-BE" dirty="0"/>
              <a:t> a</a:t>
            </a:r>
            <a:br>
              <a:rPr lang="nl-BE" dirty="0"/>
            </a:br>
            <a:r>
              <a:rPr lang="nl-BE" dirty="0" err="1"/>
              <a:t>radiology</a:t>
            </a:r>
            <a:r>
              <a:rPr lang="nl-BE" dirty="0"/>
              <a:t> </a:t>
            </a:r>
            <a:r>
              <a:rPr lang="nl-BE" dirty="0" err="1"/>
              <a:t>exam</a:t>
            </a:r>
            <a:r>
              <a:rPr lang="nl-BE" dirty="0"/>
              <a:t> </a:t>
            </a:r>
            <a:r>
              <a:rPr lang="nl-BE" dirty="0" err="1"/>
              <a:t>tomorrow</a:t>
            </a:r>
            <a:r>
              <a:rPr lang="nl-BE" dirty="0"/>
              <a:t>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2A7AC4-10BE-6A91-A1CD-7AC5F6EC5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46448" cy="4351338"/>
          </a:xfrm>
        </p:spPr>
        <p:txBody>
          <a:bodyPr/>
          <a:lstStyle/>
          <a:p>
            <a:r>
              <a:rPr lang="nl-BE" dirty="0" err="1"/>
              <a:t>Referral</a:t>
            </a:r>
            <a:r>
              <a:rPr lang="nl-BE" dirty="0"/>
              <a:t> </a:t>
            </a:r>
            <a:r>
              <a:rPr lang="nl-BE" dirty="0" err="1"/>
              <a:t>formatted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</a:t>
            </a:r>
            <a:r>
              <a:rPr lang="nl-BE" b="1" dirty="0" err="1"/>
              <a:t>electronic</a:t>
            </a:r>
            <a:r>
              <a:rPr lang="nl-BE" b="1" dirty="0"/>
              <a:t> </a:t>
            </a:r>
            <a:r>
              <a:rPr lang="nl-BE" b="1" dirty="0" err="1"/>
              <a:t>referral</a:t>
            </a:r>
            <a:r>
              <a:rPr lang="nl-BE" dirty="0"/>
              <a:t> </a:t>
            </a:r>
            <a:r>
              <a:rPr lang="nl-BE" dirty="0" err="1"/>
              <a:t>based</a:t>
            </a:r>
            <a:r>
              <a:rPr lang="nl-BE" dirty="0"/>
              <a:t> on annex 82</a:t>
            </a:r>
          </a:p>
          <a:p>
            <a:pPr lvl="1"/>
            <a:r>
              <a:rPr lang="nl-BE" dirty="0" err="1"/>
              <a:t>Patient</a:t>
            </a:r>
            <a:r>
              <a:rPr lang="nl-BE" dirty="0"/>
              <a:t> </a:t>
            </a:r>
            <a:r>
              <a:rPr lang="nl-BE" dirty="0" err="1"/>
              <a:t>identification</a:t>
            </a:r>
            <a:endParaRPr lang="nl-BE" dirty="0"/>
          </a:p>
          <a:p>
            <a:pPr lvl="1"/>
            <a:r>
              <a:rPr lang="nl-BE" dirty="0"/>
              <a:t>Relevant </a:t>
            </a:r>
            <a:r>
              <a:rPr lang="nl-BE" dirty="0" err="1"/>
              <a:t>clinical</a:t>
            </a:r>
            <a:r>
              <a:rPr lang="nl-BE" dirty="0"/>
              <a:t> information</a:t>
            </a:r>
          </a:p>
          <a:p>
            <a:pPr lvl="1"/>
            <a:r>
              <a:rPr lang="nl-BE" dirty="0" err="1"/>
              <a:t>Diagnostic</a:t>
            </a:r>
            <a:r>
              <a:rPr lang="nl-BE" dirty="0"/>
              <a:t> question</a:t>
            </a:r>
          </a:p>
          <a:p>
            <a:pPr lvl="1"/>
            <a:r>
              <a:rPr lang="nl-BE" dirty="0"/>
              <a:t>Relevant extra information (</a:t>
            </a:r>
            <a:r>
              <a:rPr lang="nl-BE" dirty="0" err="1"/>
              <a:t>allergy</a:t>
            </a:r>
            <a:r>
              <a:rPr lang="nl-BE" dirty="0"/>
              <a:t>? diabetes? </a:t>
            </a:r>
            <a:r>
              <a:rPr lang="nl-BE" dirty="0" err="1"/>
              <a:t>renal</a:t>
            </a:r>
            <a:r>
              <a:rPr lang="nl-BE" dirty="0"/>
              <a:t> </a:t>
            </a:r>
            <a:r>
              <a:rPr lang="nl-BE" dirty="0" err="1"/>
              <a:t>insufficiency</a:t>
            </a:r>
            <a:r>
              <a:rPr lang="nl-BE" dirty="0"/>
              <a:t>? …)</a:t>
            </a:r>
          </a:p>
          <a:p>
            <a:pPr lvl="1"/>
            <a:r>
              <a:rPr lang="nl-BE" dirty="0" err="1"/>
              <a:t>Proposed</a:t>
            </a:r>
            <a:r>
              <a:rPr lang="nl-BE" dirty="0"/>
              <a:t> examination</a:t>
            </a:r>
          </a:p>
          <a:p>
            <a:pPr lvl="1"/>
            <a:r>
              <a:rPr lang="nl-BE" dirty="0"/>
              <a:t>Prior relevant </a:t>
            </a:r>
            <a:r>
              <a:rPr lang="nl-BE" dirty="0" err="1"/>
              <a:t>examinations</a:t>
            </a:r>
            <a:r>
              <a:rPr lang="nl-BE" dirty="0"/>
              <a:t> (CT, MRI, …)</a:t>
            </a:r>
          </a:p>
          <a:p>
            <a:pPr lvl="1"/>
            <a:r>
              <a:rPr lang="nl-BE" dirty="0"/>
              <a:t>Stamp, </a:t>
            </a:r>
            <a:r>
              <a:rPr lang="nl-BE" dirty="0" err="1"/>
              <a:t>signature</a:t>
            </a:r>
            <a:r>
              <a:rPr lang="nl-BE" dirty="0"/>
              <a:t> and date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6C30766C-06E2-FA23-1267-EFA3C0D76405}"/>
              </a:ext>
            </a:extLst>
          </p:cNvPr>
          <p:cNvSpPr txBox="1"/>
          <p:nvPr/>
        </p:nvSpPr>
        <p:spPr>
          <a:xfrm>
            <a:off x="7384648" y="1886536"/>
            <a:ext cx="1851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Acute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left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flank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pain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BD95301-7BBB-8347-9224-11096E41BD10}"/>
              </a:ext>
            </a:extLst>
          </p:cNvPr>
          <p:cNvSpPr txBox="1"/>
          <p:nvPr/>
        </p:nvSpPr>
        <p:spPr>
          <a:xfrm>
            <a:off x="7384648" y="2649950"/>
            <a:ext cx="1423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Stone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disease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34D1EAE-414C-1E6A-3342-1E5D5134D275}"/>
              </a:ext>
            </a:extLst>
          </p:cNvPr>
          <p:cNvSpPr txBox="1"/>
          <p:nvPr/>
        </p:nvSpPr>
        <p:spPr>
          <a:xfrm>
            <a:off x="11215781" y="4929710"/>
            <a:ext cx="2760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ν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8756D4B-C60A-74DC-5F06-2101ECC50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620" y="4292825"/>
            <a:ext cx="3233853" cy="30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7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32B73-B26B-EFF9-9291-FB6C8A4FA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0D35AAC8-F39C-E74D-E069-AA6D10A492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27" b="11983"/>
          <a:stretch/>
        </p:blipFill>
        <p:spPr>
          <a:xfrm>
            <a:off x="7232299" y="968828"/>
            <a:ext cx="4950020" cy="506740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884D774-BA10-068C-86C8-C264E293B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713" y="286370"/>
            <a:ext cx="4517573" cy="68245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0768116-EBA0-6924-26E0-4E38AA74D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How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request</a:t>
            </a:r>
            <a:r>
              <a:rPr lang="nl-BE" dirty="0"/>
              <a:t> a</a:t>
            </a:r>
            <a:br>
              <a:rPr lang="nl-BE" dirty="0"/>
            </a:br>
            <a:r>
              <a:rPr lang="nl-BE" dirty="0" err="1"/>
              <a:t>radiology</a:t>
            </a:r>
            <a:r>
              <a:rPr lang="nl-BE" dirty="0"/>
              <a:t> </a:t>
            </a:r>
            <a:r>
              <a:rPr lang="nl-BE" dirty="0" err="1"/>
              <a:t>exam</a:t>
            </a:r>
            <a:r>
              <a:rPr lang="nl-BE" dirty="0"/>
              <a:t> </a:t>
            </a:r>
            <a:r>
              <a:rPr lang="nl-BE" dirty="0" err="1"/>
              <a:t>tomorrow</a:t>
            </a:r>
            <a:r>
              <a:rPr lang="nl-BE" dirty="0"/>
              <a:t>?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63716D5-4555-C405-6581-E21083510C10}"/>
              </a:ext>
            </a:extLst>
          </p:cNvPr>
          <p:cNvSpPr txBox="1"/>
          <p:nvPr/>
        </p:nvSpPr>
        <p:spPr>
          <a:xfrm>
            <a:off x="7384648" y="1886536"/>
            <a:ext cx="1851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Acute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left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flank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pain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6963515-5BE8-287B-9F1A-28E00BDF58D9}"/>
              </a:ext>
            </a:extLst>
          </p:cNvPr>
          <p:cNvSpPr txBox="1"/>
          <p:nvPr/>
        </p:nvSpPr>
        <p:spPr>
          <a:xfrm>
            <a:off x="7384648" y="2649950"/>
            <a:ext cx="1423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Stone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disease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FB42E1C-F042-F744-8341-F215F98C40F7}"/>
              </a:ext>
            </a:extLst>
          </p:cNvPr>
          <p:cNvSpPr txBox="1"/>
          <p:nvPr/>
        </p:nvSpPr>
        <p:spPr>
          <a:xfrm>
            <a:off x="11215781" y="4929710"/>
            <a:ext cx="2760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ν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9CDBB67-BD6E-EA56-76F8-7FF296378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620" y="4292825"/>
            <a:ext cx="3233853" cy="309412"/>
          </a:xfrm>
          <a:prstGeom prst="rect">
            <a:avLst/>
          </a:prstGeom>
        </p:spPr>
      </p:pic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742A126E-0F66-C0ED-908F-C231FECB6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nl-BE" dirty="0"/>
              <a:t>Support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choosing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right imaging</a:t>
            </a:r>
            <a:br>
              <a:rPr lang="nl-BE" dirty="0"/>
            </a:br>
            <a:r>
              <a:rPr lang="nl-BE" dirty="0" err="1"/>
              <a:t>modality</a:t>
            </a:r>
            <a:r>
              <a:rPr lang="nl-BE" dirty="0"/>
              <a:t> </a:t>
            </a:r>
            <a:r>
              <a:rPr lang="nl-BE" dirty="0" err="1"/>
              <a:t>based</a:t>
            </a:r>
            <a:r>
              <a:rPr lang="nl-BE" dirty="0"/>
              <a:t> on European </a:t>
            </a:r>
            <a:r>
              <a:rPr lang="nl-BE" dirty="0" err="1"/>
              <a:t>Guidelines</a:t>
            </a:r>
            <a:endParaRPr lang="nl-BE" dirty="0"/>
          </a:p>
          <a:p>
            <a:r>
              <a:rPr lang="nl-BE" dirty="0" err="1"/>
              <a:t>Integrated</a:t>
            </a:r>
            <a:r>
              <a:rPr lang="nl-BE" dirty="0"/>
              <a:t> in a </a:t>
            </a:r>
            <a:r>
              <a:rPr lang="nl-BE" dirty="0" err="1"/>
              <a:t>Clinical</a:t>
            </a:r>
            <a:r>
              <a:rPr lang="nl-BE" dirty="0"/>
              <a:t> </a:t>
            </a:r>
            <a:r>
              <a:rPr lang="nl-BE" dirty="0" err="1"/>
              <a:t>Decision</a:t>
            </a:r>
            <a:r>
              <a:rPr lang="nl-BE" dirty="0"/>
              <a:t> Support</a:t>
            </a:r>
            <a:br>
              <a:rPr lang="nl-BE" dirty="0"/>
            </a:br>
            <a:r>
              <a:rPr lang="nl-BE" dirty="0"/>
              <a:t>tool </a:t>
            </a:r>
            <a:r>
              <a:rPr lang="nl-BE" dirty="0" err="1"/>
              <a:t>provided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European Society</a:t>
            </a:r>
            <a:br>
              <a:rPr lang="nl-BE" dirty="0"/>
            </a:br>
            <a:r>
              <a:rPr lang="nl-BE" dirty="0"/>
              <a:t>of Radiology</a:t>
            </a:r>
          </a:p>
        </p:txBody>
      </p:sp>
      <p:pic>
        <p:nvPicPr>
          <p:cNvPr id="13" name="Picture 2" descr="Health Insurance Organization Cyprus selects ESR iGuide for national  radiology decision support implementation - DI Europe">
            <a:extLst>
              <a:ext uri="{FF2B5EF4-FFF2-40B4-BE49-F238E27FC236}">
                <a16:creationId xmlns:a16="http://schemas.microsoft.com/office/drawing/2014/main" id="{C8970C14-70E8-15B1-35A2-83D2E34F9C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30183"/>
          <a:stretch/>
        </p:blipFill>
        <p:spPr bwMode="auto">
          <a:xfrm>
            <a:off x="565481" y="4102772"/>
            <a:ext cx="6790120" cy="136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82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7C3558F-AFA9-209A-C35A-EE6FFEC91F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4064" y="0"/>
            <a:ext cx="12192000" cy="6858000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FAB296B1-D688-D284-7633-95F96F0A11EC}"/>
              </a:ext>
            </a:extLst>
          </p:cNvPr>
          <p:cNvSpPr/>
          <p:nvPr/>
        </p:nvSpPr>
        <p:spPr>
          <a:xfrm>
            <a:off x="263353" y="5013176"/>
            <a:ext cx="11665296" cy="335001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309D4578-885D-6155-FABB-81A546EC4632}"/>
              </a:ext>
            </a:extLst>
          </p:cNvPr>
          <p:cNvSpPr/>
          <p:nvPr/>
        </p:nvSpPr>
        <p:spPr>
          <a:xfrm>
            <a:off x="263352" y="2492896"/>
            <a:ext cx="11665296" cy="335001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0012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E19F42B3-B267-8370-F506-5EDA7E8227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127" b="11983"/>
          <a:stretch/>
        </p:blipFill>
        <p:spPr>
          <a:xfrm>
            <a:off x="7232299" y="968828"/>
            <a:ext cx="4950020" cy="506740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BCCAC08C-0EE5-723C-5D84-45D57A8AB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713" y="286370"/>
            <a:ext cx="4517573" cy="68245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C4DF800-11A2-8A4D-15FC-2D385339B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How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request</a:t>
            </a:r>
            <a:r>
              <a:rPr lang="nl-BE" dirty="0"/>
              <a:t> a</a:t>
            </a:r>
            <a:br>
              <a:rPr lang="nl-BE" dirty="0"/>
            </a:br>
            <a:r>
              <a:rPr lang="nl-BE" dirty="0" err="1"/>
              <a:t>radiology</a:t>
            </a:r>
            <a:r>
              <a:rPr lang="nl-BE" dirty="0"/>
              <a:t> </a:t>
            </a:r>
            <a:r>
              <a:rPr lang="nl-BE" dirty="0" err="1"/>
              <a:t>exam</a:t>
            </a:r>
            <a:r>
              <a:rPr lang="nl-BE" dirty="0"/>
              <a:t> </a:t>
            </a:r>
            <a:r>
              <a:rPr lang="nl-BE" dirty="0" err="1"/>
              <a:t>tomorrow</a:t>
            </a:r>
            <a:r>
              <a:rPr lang="nl-BE" dirty="0"/>
              <a:t>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43FB3D-3647-2D82-791F-51E7A60A3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46448" cy="4351338"/>
          </a:xfrm>
        </p:spPr>
        <p:txBody>
          <a:bodyPr/>
          <a:lstStyle/>
          <a:p>
            <a:r>
              <a:rPr lang="nl-BE" dirty="0" err="1"/>
              <a:t>Referral</a:t>
            </a:r>
            <a:r>
              <a:rPr lang="nl-BE" dirty="0"/>
              <a:t> </a:t>
            </a:r>
            <a:r>
              <a:rPr lang="nl-BE" dirty="0" err="1"/>
              <a:t>formatted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</a:t>
            </a:r>
            <a:r>
              <a:rPr lang="nl-BE" b="1" dirty="0" err="1"/>
              <a:t>electronic</a:t>
            </a:r>
            <a:r>
              <a:rPr lang="nl-BE" b="1" dirty="0"/>
              <a:t> </a:t>
            </a:r>
            <a:r>
              <a:rPr lang="nl-BE" b="1" dirty="0" err="1"/>
              <a:t>referral</a:t>
            </a:r>
            <a:r>
              <a:rPr lang="nl-BE" dirty="0"/>
              <a:t> </a:t>
            </a:r>
            <a:r>
              <a:rPr lang="nl-BE" dirty="0" err="1"/>
              <a:t>based</a:t>
            </a:r>
            <a:r>
              <a:rPr lang="nl-BE" dirty="0"/>
              <a:t> on annex 82</a:t>
            </a:r>
          </a:p>
          <a:p>
            <a:pPr lvl="1"/>
            <a:r>
              <a:rPr lang="nl-BE" dirty="0" err="1"/>
              <a:t>Patient</a:t>
            </a:r>
            <a:r>
              <a:rPr lang="nl-BE" dirty="0"/>
              <a:t> </a:t>
            </a:r>
            <a:r>
              <a:rPr lang="nl-BE" dirty="0" err="1"/>
              <a:t>identification</a:t>
            </a:r>
            <a:endParaRPr lang="nl-BE" dirty="0"/>
          </a:p>
          <a:p>
            <a:pPr lvl="1"/>
            <a:r>
              <a:rPr lang="nl-BE" dirty="0"/>
              <a:t>Relevant </a:t>
            </a:r>
            <a:r>
              <a:rPr lang="nl-BE" dirty="0" err="1"/>
              <a:t>clinical</a:t>
            </a:r>
            <a:r>
              <a:rPr lang="nl-BE" dirty="0"/>
              <a:t> information</a:t>
            </a:r>
          </a:p>
          <a:p>
            <a:pPr lvl="1"/>
            <a:r>
              <a:rPr lang="nl-BE" dirty="0" err="1"/>
              <a:t>Diagnostic</a:t>
            </a:r>
            <a:r>
              <a:rPr lang="nl-BE" dirty="0"/>
              <a:t> question</a:t>
            </a:r>
          </a:p>
          <a:p>
            <a:pPr lvl="1"/>
            <a:r>
              <a:rPr lang="nl-BE" dirty="0"/>
              <a:t>Relevant extra information (</a:t>
            </a:r>
            <a:r>
              <a:rPr lang="nl-BE" dirty="0" err="1"/>
              <a:t>allergy</a:t>
            </a:r>
            <a:r>
              <a:rPr lang="nl-BE" dirty="0"/>
              <a:t>? diabetes? </a:t>
            </a:r>
            <a:r>
              <a:rPr lang="nl-BE" dirty="0" err="1"/>
              <a:t>renal</a:t>
            </a:r>
            <a:r>
              <a:rPr lang="nl-BE" dirty="0"/>
              <a:t> </a:t>
            </a:r>
            <a:r>
              <a:rPr lang="nl-BE" dirty="0" err="1"/>
              <a:t>insufficiency</a:t>
            </a:r>
            <a:r>
              <a:rPr lang="nl-BE" dirty="0"/>
              <a:t>? …)</a:t>
            </a:r>
          </a:p>
          <a:p>
            <a:pPr lvl="1"/>
            <a:r>
              <a:rPr lang="nl-BE" dirty="0" err="1"/>
              <a:t>Proposed</a:t>
            </a:r>
            <a:r>
              <a:rPr lang="nl-BE" dirty="0"/>
              <a:t> examination</a:t>
            </a:r>
          </a:p>
          <a:p>
            <a:pPr lvl="1"/>
            <a:r>
              <a:rPr lang="nl-BE" dirty="0"/>
              <a:t>Prior relevant </a:t>
            </a:r>
            <a:r>
              <a:rPr lang="nl-BE" dirty="0" err="1"/>
              <a:t>examinations</a:t>
            </a:r>
            <a:r>
              <a:rPr lang="nl-BE" dirty="0"/>
              <a:t> (CT, MRI, …)</a:t>
            </a:r>
          </a:p>
          <a:p>
            <a:pPr lvl="1"/>
            <a:r>
              <a:rPr lang="nl-BE" dirty="0"/>
              <a:t>Stamp, </a:t>
            </a:r>
            <a:r>
              <a:rPr lang="nl-BE" dirty="0" err="1"/>
              <a:t>signature</a:t>
            </a:r>
            <a:r>
              <a:rPr lang="nl-BE" dirty="0"/>
              <a:t> and date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E54688E-9551-1451-8819-559A19E31D0D}"/>
              </a:ext>
            </a:extLst>
          </p:cNvPr>
          <p:cNvSpPr txBox="1"/>
          <p:nvPr/>
        </p:nvSpPr>
        <p:spPr>
          <a:xfrm>
            <a:off x="7384648" y="1886536"/>
            <a:ext cx="1851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Acute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left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flank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pain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920A32D-2CF4-5F56-CD7D-A4CBECA76B27}"/>
              </a:ext>
            </a:extLst>
          </p:cNvPr>
          <p:cNvSpPr txBox="1"/>
          <p:nvPr/>
        </p:nvSpPr>
        <p:spPr>
          <a:xfrm>
            <a:off x="7384648" y="2649950"/>
            <a:ext cx="22163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Stone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disease</a:t>
            </a:r>
            <a:r>
              <a: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B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suspected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5E93B6F-CBD9-39B8-B5CE-633D8A5019A6}"/>
              </a:ext>
            </a:extLst>
          </p:cNvPr>
          <p:cNvSpPr txBox="1"/>
          <p:nvPr/>
        </p:nvSpPr>
        <p:spPr>
          <a:xfrm>
            <a:off x="11215781" y="4929710"/>
            <a:ext cx="2760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ν</a:t>
            </a:r>
            <a:endParaRPr kumimoji="0" lang="nl-BE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579B2A4B-4FC8-CFF1-A243-9E6F7CD19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620" y="4340895"/>
            <a:ext cx="4384862" cy="26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0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07878D-69CE-DCA2-9A61-B1A88C0DA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Timeline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9DEE673-4C7C-A119-99FE-3FFF2BF60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2023-2024: tender, </a:t>
            </a:r>
            <a:r>
              <a:rPr lang="nl-BE" dirty="0" err="1"/>
              <a:t>awarded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QSI </a:t>
            </a:r>
            <a:r>
              <a:rPr lang="nl-BE" dirty="0" err="1"/>
              <a:t>iGuide</a:t>
            </a:r>
            <a:endParaRPr lang="nl-BE" dirty="0"/>
          </a:p>
          <a:p>
            <a:r>
              <a:rPr lang="nl-BE" dirty="0"/>
              <a:t>May 2025: Digital </a:t>
            </a:r>
            <a:r>
              <a:rPr lang="nl-BE" dirty="0" err="1"/>
              <a:t>referral</a:t>
            </a:r>
            <a:r>
              <a:rPr lang="nl-BE" dirty="0"/>
              <a:t> </a:t>
            </a:r>
            <a:r>
              <a:rPr lang="nl-BE" dirty="0" err="1"/>
              <a:t>prescription</a:t>
            </a:r>
            <a:r>
              <a:rPr lang="nl-BE" dirty="0"/>
              <a:t> software (SMALS)</a:t>
            </a:r>
          </a:p>
          <a:p>
            <a:r>
              <a:rPr lang="nl-BE" dirty="0" err="1"/>
              <a:t>June</a:t>
            </a:r>
            <a:r>
              <a:rPr lang="nl-BE" dirty="0"/>
              <a:t> 2025: </a:t>
            </a:r>
            <a:r>
              <a:rPr lang="nl-BE" dirty="0" err="1"/>
              <a:t>PSSr</a:t>
            </a:r>
            <a:r>
              <a:rPr lang="nl-BE" dirty="0"/>
              <a:t> software (SMALS)</a:t>
            </a:r>
          </a:p>
          <a:p>
            <a:r>
              <a:rPr lang="nl-BE" dirty="0" err="1"/>
              <a:t>June</a:t>
            </a:r>
            <a:r>
              <a:rPr lang="nl-BE" dirty="0"/>
              <a:t> 2025 – April 2026: Software </a:t>
            </a:r>
            <a:r>
              <a:rPr lang="nl-BE" dirty="0" err="1"/>
              <a:t>integration</a:t>
            </a:r>
            <a:r>
              <a:rPr lang="nl-BE" dirty="0"/>
              <a:t> (software </a:t>
            </a:r>
            <a:r>
              <a:rPr lang="nl-BE" dirty="0" err="1"/>
              <a:t>vendors</a:t>
            </a:r>
            <a:r>
              <a:rPr lang="nl-BE" dirty="0"/>
              <a:t>, care </a:t>
            </a:r>
            <a:r>
              <a:rPr lang="nl-BE" dirty="0" err="1"/>
              <a:t>organizations</a:t>
            </a:r>
            <a:r>
              <a:rPr lang="nl-BE" dirty="0"/>
              <a:t>)</a:t>
            </a:r>
          </a:p>
          <a:p>
            <a:r>
              <a:rPr lang="nl-BE" dirty="0" err="1"/>
              <a:t>February</a:t>
            </a:r>
            <a:r>
              <a:rPr lang="nl-BE" dirty="0"/>
              <a:t> 2026 – April 2026: </a:t>
            </a:r>
            <a:r>
              <a:rPr lang="nl-BE" dirty="0" err="1"/>
              <a:t>homologation</a:t>
            </a:r>
            <a:r>
              <a:rPr lang="nl-BE" dirty="0"/>
              <a:t> tests</a:t>
            </a:r>
          </a:p>
          <a:p>
            <a:r>
              <a:rPr lang="nl-BE" dirty="0"/>
              <a:t>May 2026 – August 2026: pilot </a:t>
            </a:r>
            <a:r>
              <a:rPr lang="nl-BE" dirty="0" err="1"/>
              <a:t>projects</a:t>
            </a:r>
            <a:endParaRPr lang="nl-BE" dirty="0"/>
          </a:p>
          <a:p>
            <a:r>
              <a:rPr lang="nl-BE" dirty="0"/>
              <a:t>September 2026: go live</a:t>
            </a:r>
          </a:p>
          <a:p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555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958D5-74E2-FF4C-A60F-52AA8116F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Nota TGR </a:t>
            </a:r>
            <a:r>
              <a:rPr lang="en-US" dirty="0" err="1"/>
              <a:t>Forfait</a:t>
            </a:r>
            <a:r>
              <a:rPr lang="en-US" dirty="0"/>
              <a:t> CT/MR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80BF40-CE37-D547-8D0D-7ED154668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313" y="1259941"/>
            <a:ext cx="5957711" cy="559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839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246B7-16ED-274F-96A5-DCD11524C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6.Oproep </a:t>
            </a:r>
            <a:r>
              <a:rPr lang="en-US" dirty="0" err="1"/>
              <a:t>kandidaturen</a:t>
            </a:r>
            <a:r>
              <a:rPr lang="en-US" dirty="0"/>
              <a:t> </a:t>
            </a:r>
            <a:r>
              <a:rPr lang="en-US" dirty="0" err="1"/>
              <a:t>verkiezingen</a:t>
            </a:r>
            <a:r>
              <a:rPr lang="en-US" dirty="0"/>
              <a:t> begin 2026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3928B6-8672-C34E-A643-821914E3EA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3170" y="2487705"/>
            <a:ext cx="6633602" cy="3316801"/>
          </a:xfrm>
        </p:spPr>
      </p:pic>
    </p:spTree>
    <p:extLst>
      <p:ext uri="{BB962C8B-B14F-4D97-AF65-F5344CB8AC3E}">
        <p14:creationId xmlns:p14="http://schemas.microsoft.com/office/powerpoint/2010/main" val="42034668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92C9F-B5E9-734F-98DE-908D01E37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7144E-9303-4D4D-8DA3-199D8E51C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2400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{96352EE8-D2D5-2743-8BBC-6BC88734492C}tf10001062</Template>
  <TotalTime>4926</TotalTime>
  <Words>2438</Words>
  <Application>Microsoft Macintosh PowerPoint</Application>
  <PresentationFormat>Widescreen</PresentationFormat>
  <Paragraphs>338</Paragraphs>
  <Slides>62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1" baseType="lpstr">
      <vt:lpstr>Aptos</vt:lpstr>
      <vt:lpstr>Arial</vt:lpstr>
      <vt:lpstr>Calibri</vt:lpstr>
      <vt:lpstr>Century Gothic</vt:lpstr>
      <vt:lpstr>Symbol</vt:lpstr>
      <vt:lpstr>Times New Roman</vt:lpstr>
      <vt:lpstr>Wingdings</vt:lpstr>
      <vt:lpstr>Wingdings 3</vt:lpstr>
      <vt:lpstr>Ion</vt:lpstr>
      <vt:lpstr>BSR Diensthoofden vergadering  10/6    Réunion des chefs de service BSR 11/6</vt:lpstr>
      <vt:lpstr>Agenda </vt:lpstr>
      <vt:lpstr>Ordre du jour</vt:lpstr>
      <vt:lpstr>”Kanarie in de koolmijn” </vt:lpstr>
      <vt:lpstr>PowerPoint Presentation</vt:lpstr>
      <vt:lpstr>PowerPoint Presentation</vt:lpstr>
      <vt:lpstr>PowerPoint Presentation</vt:lpstr>
      <vt:lpstr>Vraag: is FVDB zélf wel goed bezig?</vt:lpstr>
      <vt:lpstr>https://www.medi-sfeer.be/nl/nieuws/beroepsnieuws/van-het-onderwijs-tot-de-zorg-hoe-vandenbroucke-tweemaal-struikelt-over-lsquo-gelijke-kansen-rsquo.html</vt:lpstr>
      <vt:lpstr>PowerPoint Presentation</vt:lpstr>
      <vt:lpstr>PowerPoint Presentation</vt:lpstr>
      <vt:lpstr>PowerPoint Presentation</vt:lpstr>
      <vt:lpstr>Kwaliteit en kostprijs van de Belgische gezondheidszorg vóór het aantreden van Frank Vandenbroucke als minister van volksgezondheid</vt:lpstr>
      <vt:lpstr>Kwaliteit en kostprijs van de Belgische gezondheidszorg vóór het aantreden van Frank Vandenbroucke als minister van volksgezondheid</vt:lpstr>
      <vt:lpstr>Kwaliteit en kostprijs van de Belgische gezondheidszorg vóór het aantreden van Frank Vandenbroucke als minister van volksgezondheid</vt:lpstr>
      <vt:lpstr>Kwaliteit en kostprijs van de Belgische gezondheidszorg vóór het aantreden van Frank Vandenbroucke als minister van volksgezondheid</vt:lpstr>
      <vt:lpstr>Kwaliteit en kostprijs van de Belgische gezondheidszorg vóór het aantreden van Frank Vandenbroucke als minister van volksgezondheid</vt:lpstr>
      <vt:lpstr>Conclusie</vt:lpstr>
      <vt:lpstr>Evolutie van de kwaliteitsparameters tijdens regeerperiode “Vandenbroucke 1” (2020 -2024)</vt:lpstr>
      <vt:lpstr>Evolutie van de kwaliteitsparameters tijdens regeerperiode “Vandenbroucke 1” (2020 -2024)</vt:lpstr>
      <vt:lpstr>Evolutie van de kwaliteitsparameters tijdens regeerperiode “Vandenbroucke 1” (2020 -2024)</vt:lpstr>
      <vt:lpstr>Evolutie van de kwaliteitsparameters tijdens regeerperiode “Vandenbroucke 1” (2020 -2024)</vt:lpstr>
      <vt:lpstr>PowerPoint Presentation</vt:lpstr>
      <vt:lpstr>Wat is er misgegaan op 2 jaar tijd?</vt:lpstr>
      <vt:lpstr>Coronacrisis</vt:lpstr>
      <vt:lpstr>Aantal huisartsen</vt:lpstr>
      <vt:lpstr>Steeds verder verlagen van financiële drempels: “toegankelijke en betaalbare gezondheidszorg”</vt:lpstr>
      <vt:lpstr>PowerPoint Presentation</vt:lpstr>
      <vt:lpstr>Het wordt nog erger</vt:lpstr>
      <vt:lpstr>Prijs-elasticiteit</vt:lpstr>
      <vt:lpstr>Zinvolle zorg ?</vt:lpstr>
      <vt:lpstr>Van té toegankelijk naar ontoegankelijk</vt:lpstr>
      <vt:lpstr>Parallel met onderwijs</vt:lpstr>
      <vt:lpstr>Plannen van minister Frank Vandenbroucke voor de tweede regeerperiode (2025-2029), en voorspelbare gevolgen </vt:lpstr>
      <vt:lpstr>Conclusie </vt:lpstr>
      <vt:lpstr>PowerPoint Presentation</vt:lpstr>
      <vt:lpstr>2. Taskforce BSR</vt:lpstr>
      <vt:lpstr>3. “Hervormingswet gezondheidszorg”</vt:lpstr>
      <vt:lpstr>Conventiemodel: proces</vt:lpstr>
      <vt:lpstr>Conventiemodel: proces</vt:lpstr>
      <vt:lpstr>Conventiemodel: proces</vt:lpstr>
      <vt:lpstr>Conventiemodel: conventionering aanmoedigen</vt:lpstr>
      <vt:lpstr>Conventiemodel: deconventionering minder aantrekkelijk</vt:lpstr>
      <vt:lpstr>Conventiemodel: deconventionering minder aantrekkelijk</vt:lpstr>
      <vt:lpstr>Overlegmodel</vt:lpstr>
      <vt:lpstr>Handhaving</vt:lpstr>
      <vt:lpstr>Verder proces…</vt:lpstr>
      <vt:lpstr>Samenvatting</vt:lpstr>
      <vt:lpstr>Positieve noot</vt:lpstr>
      <vt:lpstr>4. PSSR: stand van zaken </vt:lpstr>
      <vt:lpstr>How to request a radiology exam today?</vt:lpstr>
      <vt:lpstr>How to request a radiology exam today?</vt:lpstr>
      <vt:lpstr>How to request a radiology exam tomorrow?</vt:lpstr>
      <vt:lpstr>How to request a radiology exam tomorrow?</vt:lpstr>
      <vt:lpstr>How to request a radiology exam tomorrow?</vt:lpstr>
      <vt:lpstr>How to request a radiology exam tomorrow?</vt:lpstr>
      <vt:lpstr>PowerPoint Presentation</vt:lpstr>
      <vt:lpstr>How to request a radiology exam tomorrow?</vt:lpstr>
      <vt:lpstr>Timeline</vt:lpstr>
      <vt:lpstr>5. Nota TGR Forfait CT/MR</vt:lpstr>
      <vt:lpstr>6.Oproep kandidaturen verkiezingen begin 2026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BSR Diensthoofden vergadering  10/6</dc:title>
  <dc:creator>Tom De Beule</dc:creator>
  <cp:lastModifiedBy>Tom De Beule</cp:lastModifiedBy>
  <cp:revision>31</cp:revision>
  <dcterms:created xsi:type="dcterms:W3CDTF">2025-06-07T07:58:36Z</dcterms:created>
  <dcterms:modified xsi:type="dcterms:W3CDTF">2025-06-19T07:48:59Z</dcterms:modified>
</cp:coreProperties>
</file>